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Lst>
  <p:notesMasterIdLst>
    <p:notesMasterId r:id="rId61"/>
  </p:notesMasterIdLst>
  <p:sldIdLst>
    <p:sldId id="1067" r:id="rId7"/>
    <p:sldId id="1039" r:id="rId8"/>
    <p:sldId id="1015" r:id="rId9"/>
    <p:sldId id="528" r:id="rId10"/>
    <p:sldId id="983" r:id="rId11"/>
    <p:sldId id="962" r:id="rId12"/>
    <p:sldId id="1014" r:id="rId13"/>
    <p:sldId id="1089" r:id="rId14"/>
    <p:sldId id="1040" r:id="rId15"/>
    <p:sldId id="1043" r:id="rId16"/>
    <p:sldId id="1045" r:id="rId17"/>
    <p:sldId id="1068" r:id="rId18"/>
    <p:sldId id="1069" r:id="rId19"/>
    <p:sldId id="1071" r:id="rId20"/>
    <p:sldId id="1070" r:id="rId21"/>
    <p:sldId id="1072" r:id="rId22"/>
    <p:sldId id="275" r:id="rId23"/>
    <p:sldId id="1062" r:id="rId24"/>
    <p:sldId id="1051" r:id="rId25"/>
    <p:sldId id="1052" r:id="rId26"/>
    <p:sldId id="1066" r:id="rId27"/>
    <p:sldId id="948" r:id="rId28"/>
    <p:sldId id="716" r:id="rId29"/>
    <p:sldId id="717" r:id="rId30"/>
    <p:sldId id="1031" r:id="rId31"/>
    <p:sldId id="936" r:id="rId32"/>
    <p:sldId id="1063" r:id="rId33"/>
    <p:sldId id="720" r:id="rId34"/>
    <p:sldId id="723" r:id="rId35"/>
    <p:sldId id="895" r:id="rId36"/>
    <p:sldId id="871" r:id="rId37"/>
    <p:sldId id="987" r:id="rId38"/>
    <p:sldId id="1060" r:id="rId39"/>
    <p:sldId id="796" r:id="rId40"/>
    <p:sldId id="940" r:id="rId41"/>
    <p:sldId id="1029" r:id="rId42"/>
    <p:sldId id="806" r:id="rId43"/>
    <p:sldId id="875" r:id="rId44"/>
    <p:sldId id="897" r:id="rId45"/>
    <p:sldId id="965" r:id="rId46"/>
    <p:sldId id="946" r:id="rId47"/>
    <p:sldId id="323" r:id="rId48"/>
    <p:sldId id="1006" r:id="rId49"/>
    <p:sldId id="960" r:id="rId50"/>
    <p:sldId id="1073" r:id="rId51"/>
    <p:sldId id="1085" r:id="rId52"/>
    <p:sldId id="1079" r:id="rId53"/>
    <p:sldId id="1080" r:id="rId54"/>
    <p:sldId id="1086" r:id="rId55"/>
    <p:sldId id="1087" r:id="rId56"/>
    <p:sldId id="955" r:id="rId57"/>
    <p:sldId id="1028" r:id="rId58"/>
    <p:sldId id="1003" r:id="rId59"/>
    <p:sldId id="1008" r:id="rId60"/>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showGuides="1">
      <p:cViewPr varScale="1">
        <p:scale>
          <a:sx n="94" d="100"/>
          <a:sy n="94" d="100"/>
        </p:scale>
        <p:origin x="84"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CDE0C8-6066-4875-902D-A36BD523687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DC7DF4E-E405-44D8-A634-7BE15F720903}">
      <dgm:prSet/>
      <dgm:spPr/>
      <dgm:t>
        <a:bodyPr/>
        <a:lstStyle/>
        <a:p>
          <a:r>
            <a:rPr lang="en-GB"/>
            <a:t>What  the teacher is doing and saying</a:t>
          </a:r>
          <a:endParaRPr lang="en-US"/>
        </a:p>
      </dgm:t>
    </dgm:pt>
    <dgm:pt modelId="{EFA0C3F8-2D3C-4D3A-BF4C-48B9D2E6B3A4}" type="parTrans" cxnId="{1A7698A5-3DDC-47D0-B6F8-BA6942ACF0C4}">
      <dgm:prSet/>
      <dgm:spPr/>
      <dgm:t>
        <a:bodyPr/>
        <a:lstStyle/>
        <a:p>
          <a:endParaRPr lang="en-US"/>
        </a:p>
      </dgm:t>
    </dgm:pt>
    <dgm:pt modelId="{F39E8AA3-CE59-4AA6-AB59-70CCE1016F61}" type="sibTrans" cxnId="{1A7698A5-3DDC-47D0-B6F8-BA6942ACF0C4}">
      <dgm:prSet/>
      <dgm:spPr/>
      <dgm:t>
        <a:bodyPr/>
        <a:lstStyle/>
        <a:p>
          <a:endParaRPr lang="en-US"/>
        </a:p>
      </dgm:t>
    </dgm:pt>
    <dgm:pt modelId="{BB699AEE-7330-4796-8294-1BF14DE80B89}">
      <dgm:prSet/>
      <dgm:spPr/>
      <dgm:t>
        <a:bodyPr/>
        <a:lstStyle/>
        <a:p>
          <a:r>
            <a:rPr lang="en-GB"/>
            <a:t>What  the students are doing and saying</a:t>
          </a:r>
          <a:endParaRPr lang="en-US"/>
        </a:p>
      </dgm:t>
    </dgm:pt>
    <dgm:pt modelId="{5AEAFFE7-07FD-4129-8B6D-AA662BF338B2}" type="parTrans" cxnId="{21C2103E-0460-470E-9FDD-F740A64D1ADA}">
      <dgm:prSet/>
      <dgm:spPr/>
      <dgm:t>
        <a:bodyPr/>
        <a:lstStyle/>
        <a:p>
          <a:endParaRPr lang="en-US"/>
        </a:p>
      </dgm:t>
    </dgm:pt>
    <dgm:pt modelId="{9E06A1CE-DE45-4058-96A1-1EBC7A668021}" type="sibTrans" cxnId="{21C2103E-0460-470E-9FDD-F740A64D1ADA}">
      <dgm:prSet/>
      <dgm:spPr/>
      <dgm:t>
        <a:bodyPr/>
        <a:lstStyle/>
        <a:p>
          <a:endParaRPr lang="en-US"/>
        </a:p>
      </dgm:t>
    </dgm:pt>
    <dgm:pt modelId="{A0C59610-E199-4214-972A-9F85BF5CB5C9}">
      <dgm:prSet/>
      <dgm:spPr/>
      <dgm:t>
        <a:bodyPr/>
        <a:lstStyle/>
        <a:p>
          <a:r>
            <a:rPr lang="en-GB"/>
            <a:t>How students are interacting with the task</a:t>
          </a:r>
          <a:endParaRPr lang="en-US"/>
        </a:p>
      </dgm:t>
    </dgm:pt>
    <dgm:pt modelId="{67177A97-05D8-463A-AC4A-677CE77A8D72}" type="parTrans" cxnId="{7A1C7702-4C81-4DC8-80FA-5BBC9AECBDF6}">
      <dgm:prSet/>
      <dgm:spPr/>
      <dgm:t>
        <a:bodyPr/>
        <a:lstStyle/>
        <a:p>
          <a:endParaRPr lang="en-US"/>
        </a:p>
      </dgm:t>
    </dgm:pt>
    <dgm:pt modelId="{D194DEEE-AB9A-423A-86E4-AA30CE7D17F4}" type="sibTrans" cxnId="{7A1C7702-4C81-4DC8-80FA-5BBC9AECBDF6}">
      <dgm:prSet/>
      <dgm:spPr/>
      <dgm:t>
        <a:bodyPr/>
        <a:lstStyle/>
        <a:p>
          <a:endParaRPr lang="en-US"/>
        </a:p>
      </dgm:t>
    </dgm:pt>
    <dgm:pt modelId="{DD67DAF5-C35E-4543-BF54-D80AB0238A96}" type="pres">
      <dgm:prSet presAssocID="{43CDE0C8-6066-4875-902D-A36BD5236876}" presName="hierChild1" presStyleCnt="0">
        <dgm:presLayoutVars>
          <dgm:chPref val="1"/>
          <dgm:dir/>
          <dgm:animOne val="branch"/>
          <dgm:animLvl val="lvl"/>
          <dgm:resizeHandles/>
        </dgm:presLayoutVars>
      </dgm:prSet>
      <dgm:spPr/>
    </dgm:pt>
    <dgm:pt modelId="{7826F9B6-AC67-483B-B5AD-3FD08946899C}" type="pres">
      <dgm:prSet presAssocID="{7DC7DF4E-E405-44D8-A634-7BE15F720903}" presName="hierRoot1" presStyleCnt="0"/>
      <dgm:spPr/>
    </dgm:pt>
    <dgm:pt modelId="{1BC6601F-F2D2-48AE-B97F-4C312344A288}" type="pres">
      <dgm:prSet presAssocID="{7DC7DF4E-E405-44D8-A634-7BE15F720903}" presName="composite" presStyleCnt="0"/>
      <dgm:spPr/>
    </dgm:pt>
    <dgm:pt modelId="{21683728-2270-4D76-A196-11AE750B2AE6}" type="pres">
      <dgm:prSet presAssocID="{7DC7DF4E-E405-44D8-A634-7BE15F720903}" presName="background" presStyleLbl="node0" presStyleIdx="0" presStyleCnt="3"/>
      <dgm:spPr/>
    </dgm:pt>
    <dgm:pt modelId="{35E9A8A7-A6AE-4F56-86B9-8B6063659948}" type="pres">
      <dgm:prSet presAssocID="{7DC7DF4E-E405-44D8-A634-7BE15F720903}" presName="text" presStyleLbl="fgAcc0" presStyleIdx="0" presStyleCnt="3">
        <dgm:presLayoutVars>
          <dgm:chPref val="3"/>
        </dgm:presLayoutVars>
      </dgm:prSet>
      <dgm:spPr/>
    </dgm:pt>
    <dgm:pt modelId="{EE874D4D-BE35-4A95-BC90-4BC4478ABF1A}" type="pres">
      <dgm:prSet presAssocID="{7DC7DF4E-E405-44D8-A634-7BE15F720903}" presName="hierChild2" presStyleCnt="0"/>
      <dgm:spPr/>
    </dgm:pt>
    <dgm:pt modelId="{D99EC2BC-74B4-4C8F-A3F8-1EF901530D84}" type="pres">
      <dgm:prSet presAssocID="{BB699AEE-7330-4796-8294-1BF14DE80B89}" presName="hierRoot1" presStyleCnt="0"/>
      <dgm:spPr/>
    </dgm:pt>
    <dgm:pt modelId="{E3530841-AB54-488E-B765-F43D89BB0DB1}" type="pres">
      <dgm:prSet presAssocID="{BB699AEE-7330-4796-8294-1BF14DE80B89}" presName="composite" presStyleCnt="0"/>
      <dgm:spPr/>
    </dgm:pt>
    <dgm:pt modelId="{228707A2-9BB1-428A-A275-B88B50F0EDDB}" type="pres">
      <dgm:prSet presAssocID="{BB699AEE-7330-4796-8294-1BF14DE80B89}" presName="background" presStyleLbl="node0" presStyleIdx="1" presStyleCnt="3"/>
      <dgm:spPr/>
    </dgm:pt>
    <dgm:pt modelId="{8973494B-7085-45BD-873C-B4DE8CEB7DFB}" type="pres">
      <dgm:prSet presAssocID="{BB699AEE-7330-4796-8294-1BF14DE80B89}" presName="text" presStyleLbl="fgAcc0" presStyleIdx="1" presStyleCnt="3">
        <dgm:presLayoutVars>
          <dgm:chPref val="3"/>
        </dgm:presLayoutVars>
      </dgm:prSet>
      <dgm:spPr/>
    </dgm:pt>
    <dgm:pt modelId="{757F9F9E-9159-476C-B5D3-66657850EB62}" type="pres">
      <dgm:prSet presAssocID="{BB699AEE-7330-4796-8294-1BF14DE80B89}" presName="hierChild2" presStyleCnt="0"/>
      <dgm:spPr/>
    </dgm:pt>
    <dgm:pt modelId="{F0094A95-F5EC-4349-A269-7283BF9D5267}" type="pres">
      <dgm:prSet presAssocID="{A0C59610-E199-4214-972A-9F85BF5CB5C9}" presName="hierRoot1" presStyleCnt="0"/>
      <dgm:spPr/>
    </dgm:pt>
    <dgm:pt modelId="{F3707A45-C79F-42A9-93CE-270BAFF32729}" type="pres">
      <dgm:prSet presAssocID="{A0C59610-E199-4214-972A-9F85BF5CB5C9}" presName="composite" presStyleCnt="0"/>
      <dgm:spPr/>
    </dgm:pt>
    <dgm:pt modelId="{17E41E70-18EC-42A8-9542-1E6CCB4FC85F}" type="pres">
      <dgm:prSet presAssocID="{A0C59610-E199-4214-972A-9F85BF5CB5C9}" presName="background" presStyleLbl="node0" presStyleIdx="2" presStyleCnt="3"/>
      <dgm:spPr/>
    </dgm:pt>
    <dgm:pt modelId="{DF7C35F2-9B38-49D4-9905-B27F25213249}" type="pres">
      <dgm:prSet presAssocID="{A0C59610-E199-4214-972A-9F85BF5CB5C9}" presName="text" presStyleLbl="fgAcc0" presStyleIdx="2" presStyleCnt="3">
        <dgm:presLayoutVars>
          <dgm:chPref val="3"/>
        </dgm:presLayoutVars>
      </dgm:prSet>
      <dgm:spPr/>
    </dgm:pt>
    <dgm:pt modelId="{23D965AA-C43A-4329-BF07-A666C60F8476}" type="pres">
      <dgm:prSet presAssocID="{A0C59610-E199-4214-972A-9F85BF5CB5C9}" presName="hierChild2" presStyleCnt="0"/>
      <dgm:spPr/>
    </dgm:pt>
  </dgm:ptLst>
  <dgm:cxnLst>
    <dgm:cxn modelId="{7A1C7702-4C81-4DC8-80FA-5BBC9AECBDF6}" srcId="{43CDE0C8-6066-4875-902D-A36BD5236876}" destId="{A0C59610-E199-4214-972A-9F85BF5CB5C9}" srcOrd="2" destOrd="0" parTransId="{67177A97-05D8-463A-AC4A-677CE77A8D72}" sibTransId="{D194DEEE-AB9A-423A-86E4-AA30CE7D17F4}"/>
    <dgm:cxn modelId="{1DD1AE02-4A47-41B7-A24E-AFDD03D0F9F5}" type="presOf" srcId="{A0C59610-E199-4214-972A-9F85BF5CB5C9}" destId="{DF7C35F2-9B38-49D4-9905-B27F25213249}" srcOrd="0" destOrd="0" presId="urn:microsoft.com/office/officeart/2005/8/layout/hierarchy1"/>
    <dgm:cxn modelId="{42567329-2D81-4C71-A4EB-42AB4869B530}" type="presOf" srcId="{7DC7DF4E-E405-44D8-A634-7BE15F720903}" destId="{35E9A8A7-A6AE-4F56-86B9-8B6063659948}" srcOrd="0" destOrd="0" presId="urn:microsoft.com/office/officeart/2005/8/layout/hierarchy1"/>
    <dgm:cxn modelId="{21C2103E-0460-470E-9FDD-F740A64D1ADA}" srcId="{43CDE0C8-6066-4875-902D-A36BD5236876}" destId="{BB699AEE-7330-4796-8294-1BF14DE80B89}" srcOrd="1" destOrd="0" parTransId="{5AEAFFE7-07FD-4129-8B6D-AA662BF338B2}" sibTransId="{9E06A1CE-DE45-4058-96A1-1EBC7A668021}"/>
    <dgm:cxn modelId="{C57C876A-3CD7-4662-88EF-B6F4F6774EF7}" type="presOf" srcId="{43CDE0C8-6066-4875-902D-A36BD5236876}" destId="{DD67DAF5-C35E-4543-BF54-D80AB0238A96}" srcOrd="0" destOrd="0" presId="urn:microsoft.com/office/officeart/2005/8/layout/hierarchy1"/>
    <dgm:cxn modelId="{1A7698A5-3DDC-47D0-B6F8-BA6942ACF0C4}" srcId="{43CDE0C8-6066-4875-902D-A36BD5236876}" destId="{7DC7DF4E-E405-44D8-A634-7BE15F720903}" srcOrd="0" destOrd="0" parTransId="{EFA0C3F8-2D3C-4D3A-BF4C-48B9D2E6B3A4}" sibTransId="{F39E8AA3-CE59-4AA6-AB59-70CCE1016F61}"/>
    <dgm:cxn modelId="{D789D1F7-1DBF-49EA-818D-0B68B2E497E7}" type="presOf" srcId="{BB699AEE-7330-4796-8294-1BF14DE80B89}" destId="{8973494B-7085-45BD-873C-B4DE8CEB7DFB}" srcOrd="0" destOrd="0" presId="urn:microsoft.com/office/officeart/2005/8/layout/hierarchy1"/>
    <dgm:cxn modelId="{1B5E8CB5-5301-4CFB-882E-001EE598FA6E}" type="presParOf" srcId="{DD67DAF5-C35E-4543-BF54-D80AB0238A96}" destId="{7826F9B6-AC67-483B-B5AD-3FD08946899C}" srcOrd="0" destOrd="0" presId="urn:microsoft.com/office/officeart/2005/8/layout/hierarchy1"/>
    <dgm:cxn modelId="{8D11E26B-3180-4D1B-9061-3506C3CADA78}" type="presParOf" srcId="{7826F9B6-AC67-483B-B5AD-3FD08946899C}" destId="{1BC6601F-F2D2-48AE-B97F-4C312344A288}" srcOrd="0" destOrd="0" presId="urn:microsoft.com/office/officeart/2005/8/layout/hierarchy1"/>
    <dgm:cxn modelId="{0DD50D77-26BE-4D73-B913-D64C3608AA5B}" type="presParOf" srcId="{1BC6601F-F2D2-48AE-B97F-4C312344A288}" destId="{21683728-2270-4D76-A196-11AE750B2AE6}" srcOrd="0" destOrd="0" presId="urn:microsoft.com/office/officeart/2005/8/layout/hierarchy1"/>
    <dgm:cxn modelId="{6094249F-2904-4731-8C1C-7C5DA2E07367}" type="presParOf" srcId="{1BC6601F-F2D2-48AE-B97F-4C312344A288}" destId="{35E9A8A7-A6AE-4F56-86B9-8B6063659948}" srcOrd="1" destOrd="0" presId="urn:microsoft.com/office/officeart/2005/8/layout/hierarchy1"/>
    <dgm:cxn modelId="{AFBFF106-0946-46A3-873C-28B36354DA02}" type="presParOf" srcId="{7826F9B6-AC67-483B-B5AD-3FD08946899C}" destId="{EE874D4D-BE35-4A95-BC90-4BC4478ABF1A}" srcOrd="1" destOrd="0" presId="urn:microsoft.com/office/officeart/2005/8/layout/hierarchy1"/>
    <dgm:cxn modelId="{F92B4314-2EED-4F03-B239-D54AC43621D8}" type="presParOf" srcId="{DD67DAF5-C35E-4543-BF54-D80AB0238A96}" destId="{D99EC2BC-74B4-4C8F-A3F8-1EF901530D84}" srcOrd="1" destOrd="0" presId="urn:microsoft.com/office/officeart/2005/8/layout/hierarchy1"/>
    <dgm:cxn modelId="{A8BB8DEB-B34A-4E47-BE76-22E4036611B6}" type="presParOf" srcId="{D99EC2BC-74B4-4C8F-A3F8-1EF901530D84}" destId="{E3530841-AB54-488E-B765-F43D89BB0DB1}" srcOrd="0" destOrd="0" presId="urn:microsoft.com/office/officeart/2005/8/layout/hierarchy1"/>
    <dgm:cxn modelId="{1E0F1090-8170-4852-BE0C-4E26875E0FC0}" type="presParOf" srcId="{E3530841-AB54-488E-B765-F43D89BB0DB1}" destId="{228707A2-9BB1-428A-A275-B88B50F0EDDB}" srcOrd="0" destOrd="0" presId="urn:microsoft.com/office/officeart/2005/8/layout/hierarchy1"/>
    <dgm:cxn modelId="{1C620647-9939-46D2-B85F-CA49EEAF488C}" type="presParOf" srcId="{E3530841-AB54-488E-B765-F43D89BB0DB1}" destId="{8973494B-7085-45BD-873C-B4DE8CEB7DFB}" srcOrd="1" destOrd="0" presId="urn:microsoft.com/office/officeart/2005/8/layout/hierarchy1"/>
    <dgm:cxn modelId="{630EC9D6-75C1-4E72-984E-4715C1F0E155}" type="presParOf" srcId="{D99EC2BC-74B4-4C8F-A3F8-1EF901530D84}" destId="{757F9F9E-9159-476C-B5D3-66657850EB62}" srcOrd="1" destOrd="0" presId="urn:microsoft.com/office/officeart/2005/8/layout/hierarchy1"/>
    <dgm:cxn modelId="{84279DF9-C4F0-44B3-B86A-7D3E37B563ED}" type="presParOf" srcId="{DD67DAF5-C35E-4543-BF54-D80AB0238A96}" destId="{F0094A95-F5EC-4349-A269-7283BF9D5267}" srcOrd="2" destOrd="0" presId="urn:microsoft.com/office/officeart/2005/8/layout/hierarchy1"/>
    <dgm:cxn modelId="{8AC23D44-C1C8-431B-9064-733882869404}" type="presParOf" srcId="{F0094A95-F5EC-4349-A269-7283BF9D5267}" destId="{F3707A45-C79F-42A9-93CE-270BAFF32729}" srcOrd="0" destOrd="0" presId="urn:microsoft.com/office/officeart/2005/8/layout/hierarchy1"/>
    <dgm:cxn modelId="{DAE29E0B-AA8E-4298-9747-D5C142CCBF38}" type="presParOf" srcId="{F3707A45-C79F-42A9-93CE-270BAFF32729}" destId="{17E41E70-18EC-42A8-9542-1E6CCB4FC85F}" srcOrd="0" destOrd="0" presId="urn:microsoft.com/office/officeart/2005/8/layout/hierarchy1"/>
    <dgm:cxn modelId="{0648D730-75BA-417F-B45F-622955783788}" type="presParOf" srcId="{F3707A45-C79F-42A9-93CE-270BAFF32729}" destId="{DF7C35F2-9B38-49D4-9905-B27F25213249}" srcOrd="1" destOrd="0" presId="urn:microsoft.com/office/officeart/2005/8/layout/hierarchy1"/>
    <dgm:cxn modelId="{3985ED50-C28D-45D2-A0C0-C319B79CD166}" type="presParOf" srcId="{F0094A95-F5EC-4349-A269-7283BF9D5267}" destId="{23D965AA-C43A-4329-BF07-A666C60F847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D0E19F-AE46-456F-9739-C24AE6CAB56C}"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BC404D6E-804E-472A-8DEF-4FFC67044E8E}">
      <dgm:prSet/>
      <dgm:spPr/>
      <dgm:t>
        <a:bodyPr/>
        <a:lstStyle/>
        <a:p>
          <a:r>
            <a:rPr lang="en-GB" b="1"/>
            <a:t>Slow down; </a:t>
          </a:r>
        </a:p>
        <a:p>
          <a:r>
            <a:rPr lang="en-GB" b="1"/>
            <a:t>be in the moment.</a:t>
          </a:r>
          <a:endParaRPr lang="en-US" b="1"/>
        </a:p>
      </dgm:t>
    </dgm:pt>
    <dgm:pt modelId="{508AA1C3-8340-4E9F-BDD1-567479BCAA69}" type="parTrans" cxnId="{75B7C6F8-3DE3-4AE6-8197-7BE29750D818}">
      <dgm:prSet/>
      <dgm:spPr/>
      <dgm:t>
        <a:bodyPr/>
        <a:lstStyle/>
        <a:p>
          <a:endParaRPr lang="en-US"/>
        </a:p>
      </dgm:t>
    </dgm:pt>
    <dgm:pt modelId="{90764433-F34E-497D-A5D1-48DEF78D1F01}" type="sibTrans" cxnId="{75B7C6F8-3DE3-4AE6-8197-7BE29750D818}">
      <dgm:prSet phldrT="1" phldr="0"/>
      <dgm:spPr/>
      <dgm:t>
        <a:bodyPr/>
        <a:lstStyle/>
        <a:p>
          <a:endParaRPr lang="en-US"/>
        </a:p>
      </dgm:t>
    </dgm:pt>
    <dgm:pt modelId="{ED3047CA-BD6B-4B6B-9F11-3EBD6EC7C995}">
      <dgm:prSet/>
      <dgm:spPr/>
      <dgm:t>
        <a:bodyPr/>
        <a:lstStyle/>
        <a:p>
          <a:r>
            <a:rPr lang="en-GB" b="1"/>
            <a:t>Erase expectations.</a:t>
          </a:r>
          <a:endParaRPr lang="en-US" b="1"/>
        </a:p>
      </dgm:t>
    </dgm:pt>
    <dgm:pt modelId="{AADCE83F-F73F-40A6-908D-E05F3EDF62F3}" type="parTrans" cxnId="{C59B3430-38A6-4A09-BF09-4CD4A86D5303}">
      <dgm:prSet/>
      <dgm:spPr/>
      <dgm:t>
        <a:bodyPr/>
        <a:lstStyle/>
        <a:p>
          <a:endParaRPr lang="en-US"/>
        </a:p>
      </dgm:t>
    </dgm:pt>
    <dgm:pt modelId="{72A3B44A-13B9-4C4A-A1C4-73218A02B3CD}" type="sibTrans" cxnId="{C59B3430-38A6-4A09-BF09-4CD4A86D5303}">
      <dgm:prSet phldrT="2" phldr="0"/>
      <dgm:spPr/>
      <dgm:t>
        <a:bodyPr/>
        <a:lstStyle/>
        <a:p>
          <a:endParaRPr lang="en-US"/>
        </a:p>
      </dgm:t>
    </dgm:pt>
    <dgm:pt modelId="{0BF77B12-CD59-4995-9E06-FD31C3CABF4E}">
      <dgm:prSet/>
      <dgm:spPr/>
      <dgm:t>
        <a:bodyPr/>
        <a:lstStyle/>
        <a:p>
          <a:r>
            <a:rPr lang="en-GB" b="1"/>
            <a:t>Record what you see, not what you think about what you see.</a:t>
          </a:r>
          <a:endParaRPr lang="en-US" b="1"/>
        </a:p>
      </dgm:t>
    </dgm:pt>
    <dgm:pt modelId="{CD530909-DE3A-419A-8A8B-221EF23F037F}" type="parTrans" cxnId="{85975E50-497C-4125-8900-F66DC31E1DF7}">
      <dgm:prSet/>
      <dgm:spPr/>
      <dgm:t>
        <a:bodyPr/>
        <a:lstStyle/>
        <a:p>
          <a:endParaRPr lang="en-US"/>
        </a:p>
      </dgm:t>
    </dgm:pt>
    <dgm:pt modelId="{CB9E6705-9E28-4CB2-A046-5501626C2BC5}" type="sibTrans" cxnId="{85975E50-497C-4125-8900-F66DC31E1DF7}">
      <dgm:prSet phldrT="3" phldr="0"/>
      <dgm:spPr/>
      <dgm:t>
        <a:bodyPr/>
        <a:lstStyle/>
        <a:p>
          <a:endParaRPr lang="en-US"/>
        </a:p>
      </dgm:t>
    </dgm:pt>
    <dgm:pt modelId="{1359D99B-FA74-47BC-9437-FB4DD302D7AA}">
      <dgm:prSet/>
      <dgm:spPr/>
      <dgm:t>
        <a:bodyPr/>
        <a:lstStyle/>
        <a:p>
          <a:r>
            <a:rPr lang="en-GB" b="1"/>
            <a:t>Try to capture the conversation as close to verbatim as you can.</a:t>
          </a:r>
          <a:endParaRPr lang="en-US" b="1"/>
        </a:p>
      </dgm:t>
    </dgm:pt>
    <dgm:pt modelId="{7D198450-0E73-4121-B463-E42F3BCD5653}" type="parTrans" cxnId="{B47851C9-DBAA-4BBA-852D-DD3CD2702792}">
      <dgm:prSet/>
      <dgm:spPr/>
      <dgm:t>
        <a:bodyPr/>
        <a:lstStyle/>
        <a:p>
          <a:endParaRPr lang="en-US"/>
        </a:p>
      </dgm:t>
    </dgm:pt>
    <dgm:pt modelId="{1169B336-A9B9-4383-97B4-5449C821B75C}" type="sibTrans" cxnId="{B47851C9-DBAA-4BBA-852D-DD3CD2702792}">
      <dgm:prSet phldrT="4" phldr="0"/>
      <dgm:spPr/>
      <dgm:t>
        <a:bodyPr/>
        <a:lstStyle/>
        <a:p>
          <a:endParaRPr lang="en-US"/>
        </a:p>
      </dgm:t>
    </dgm:pt>
    <dgm:pt modelId="{B0D7164D-4B6B-4F16-A242-2E7646193C79}">
      <dgm:prSet/>
      <dgm:spPr/>
      <dgm:t>
        <a:bodyPr/>
        <a:lstStyle/>
        <a:p>
          <a:r>
            <a:rPr lang="en-GB" b="1"/>
            <a:t>Remember that you cannot record everything that’s going on in the classroom. Just relax and write down what you can.</a:t>
          </a:r>
          <a:endParaRPr lang="en-US" b="1"/>
        </a:p>
      </dgm:t>
    </dgm:pt>
    <dgm:pt modelId="{94C55F4C-A948-4730-87AA-AC93C0BAC402}" type="parTrans" cxnId="{48E66C3A-B564-4C6D-BA42-ED14ECBCCF42}">
      <dgm:prSet/>
      <dgm:spPr/>
      <dgm:t>
        <a:bodyPr/>
        <a:lstStyle/>
        <a:p>
          <a:endParaRPr lang="en-US"/>
        </a:p>
      </dgm:t>
    </dgm:pt>
    <dgm:pt modelId="{0905D5F3-0F96-43D0-B57D-F3FBF6265C93}" type="sibTrans" cxnId="{48E66C3A-B564-4C6D-BA42-ED14ECBCCF42}">
      <dgm:prSet phldrT="5" phldr="0"/>
      <dgm:spPr/>
      <dgm:t>
        <a:bodyPr/>
        <a:lstStyle/>
        <a:p>
          <a:endParaRPr lang="en-US"/>
        </a:p>
      </dgm:t>
    </dgm:pt>
    <dgm:pt modelId="{25681D13-54DB-4865-BE7F-5BA0C1F2DF15}" type="pres">
      <dgm:prSet presAssocID="{13D0E19F-AE46-456F-9739-C24AE6CAB56C}" presName="diagram" presStyleCnt="0">
        <dgm:presLayoutVars>
          <dgm:dir/>
          <dgm:resizeHandles val="exact"/>
        </dgm:presLayoutVars>
      </dgm:prSet>
      <dgm:spPr/>
    </dgm:pt>
    <dgm:pt modelId="{63ECA994-1FF0-4B26-92F2-421F8E0B1D2D}" type="pres">
      <dgm:prSet presAssocID="{BC404D6E-804E-472A-8DEF-4FFC67044E8E}" presName="node" presStyleLbl="node1" presStyleIdx="0" presStyleCnt="5">
        <dgm:presLayoutVars>
          <dgm:bulletEnabled val="1"/>
        </dgm:presLayoutVars>
      </dgm:prSet>
      <dgm:spPr/>
    </dgm:pt>
    <dgm:pt modelId="{BDF33D23-C54D-4E6D-BA9D-66AFDBB82418}" type="pres">
      <dgm:prSet presAssocID="{90764433-F34E-497D-A5D1-48DEF78D1F01}" presName="sibTrans" presStyleCnt="0"/>
      <dgm:spPr/>
    </dgm:pt>
    <dgm:pt modelId="{C212F18A-B877-455E-A3E2-629D506FA6BB}" type="pres">
      <dgm:prSet presAssocID="{ED3047CA-BD6B-4B6B-9F11-3EBD6EC7C995}" presName="node" presStyleLbl="node1" presStyleIdx="1" presStyleCnt="5">
        <dgm:presLayoutVars>
          <dgm:bulletEnabled val="1"/>
        </dgm:presLayoutVars>
      </dgm:prSet>
      <dgm:spPr/>
    </dgm:pt>
    <dgm:pt modelId="{0721AF75-A2B2-4C39-99C3-A51F9E78FCFF}" type="pres">
      <dgm:prSet presAssocID="{72A3B44A-13B9-4C4A-A1C4-73218A02B3CD}" presName="sibTrans" presStyleCnt="0"/>
      <dgm:spPr/>
    </dgm:pt>
    <dgm:pt modelId="{A233D92E-576B-413E-92B7-30D659ED403A}" type="pres">
      <dgm:prSet presAssocID="{0BF77B12-CD59-4995-9E06-FD31C3CABF4E}" presName="node" presStyleLbl="node1" presStyleIdx="2" presStyleCnt="5">
        <dgm:presLayoutVars>
          <dgm:bulletEnabled val="1"/>
        </dgm:presLayoutVars>
      </dgm:prSet>
      <dgm:spPr/>
    </dgm:pt>
    <dgm:pt modelId="{9BBAB986-66ED-4CFD-8A25-08DB6BF3638F}" type="pres">
      <dgm:prSet presAssocID="{CB9E6705-9E28-4CB2-A046-5501626C2BC5}" presName="sibTrans" presStyleCnt="0"/>
      <dgm:spPr/>
    </dgm:pt>
    <dgm:pt modelId="{3B8804CA-21E7-441E-B2FE-8E25A1006F71}" type="pres">
      <dgm:prSet presAssocID="{1359D99B-FA74-47BC-9437-FB4DD302D7AA}" presName="node" presStyleLbl="node1" presStyleIdx="3" presStyleCnt="5">
        <dgm:presLayoutVars>
          <dgm:bulletEnabled val="1"/>
        </dgm:presLayoutVars>
      </dgm:prSet>
      <dgm:spPr/>
    </dgm:pt>
    <dgm:pt modelId="{709F9D06-E196-4CD2-BCB5-3710693C7B53}" type="pres">
      <dgm:prSet presAssocID="{1169B336-A9B9-4383-97B4-5449C821B75C}" presName="sibTrans" presStyleCnt="0"/>
      <dgm:spPr/>
    </dgm:pt>
    <dgm:pt modelId="{01105190-067C-4733-8D24-B39055FA4AF3}" type="pres">
      <dgm:prSet presAssocID="{B0D7164D-4B6B-4F16-A242-2E7646193C79}" presName="node" presStyleLbl="node1" presStyleIdx="4" presStyleCnt="5">
        <dgm:presLayoutVars>
          <dgm:bulletEnabled val="1"/>
        </dgm:presLayoutVars>
      </dgm:prSet>
      <dgm:spPr/>
    </dgm:pt>
  </dgm:ptLst>
  <dgm:cxnLst>
    <dgm:cxn modelId="{55B91C14-2391-43D5-944B-70FCC4870134}" type="presOf" srcId="{1359D99B-FA74-47BC-9437-FB4DD302D7AA}" destId="{3B8804CA-21E7-441E-B2FE-8E25A1006F71}" srcOrd="0" destOrd="0" presId="urn:microsoft.com/office/officeart/2005/8/layout/default"/>
    <dgm:cxn modelId="{C59B3430-38A6-4A09-BF09-4CD4A86D5303}" srcId="{13D0E19F-AE46-456F-9739-C24AE6CAB56C}" destId="{ED3047CA-BD6B-4B6B-9F11-3EBD6EC7C995}" srcOrd="1" destOrd="0" parTransId="{AADCE83F-F73F-40A6-908D-E05F3EDF62F3}" sibTransId="{72A3B44A-13B9-4C4A-A1C4-73218A02B3CD}"/>
    <dgm:cxn modelId="{48E66C3A-B564-4C6D-BA42-ED14ECBCCF42}" srcId="{13D0E19F-AE46-456F-9739-C24AE6CAB56C}" destId="{B0D7164D-4B6B-4F16-A242-2E7646193C79}" srcOrd="4" destOrd="0" parTransId="{94C55F4C-A948-4730-87AA-AC93C0BAC402}" sibTransId="{0905D5F3-0F96-43D0-B57D-F3FBF6265C93}"/>
    <dgm:cxn modelId="{3A35FF40-E11B-470D-A825-DABD08FDCB1F}" type="presOf" srcId="{13D0E19F-AE46-456F-9739-C24AE6CAB56C}" destId="{25681D13-54DB-4865-BE7F-5BA0C1F2DF15}" srcOrd="0" destOrd="0" presId="urn:microsoft.com/office/officeart/2005/8/layout/default"/>
    <dgm:cxn modelId="{85975E50-497C-4125-8900-F66DC31E1DF7}" srcId="{13D0E19F-AE46-456F-9739-C24AE6CAB56C}" destId="{0BF77B12-CD59-4995-9E06-FD31C3CABF4E}" srcOrd="2" destOrd="0" parTransId="{CD530909-DE3A-419A-8A8B-221EF23F037F}" sibTransId="{CB9E6705-9E28-4CB2-A046-5501626C2BC5}"/>
    <dgm:cxn modelId="{DDB83C85-88DC-4E9F-8853-A3D08DFCE854}" type="presOf" srcId="{0BF77B12-CD59-4995-9E06-FD31C3CABF4E}" destId="{A233D92E-576B-413E-92B7-30D659ED403A}" srcOrd="0" destOrd="0" presId="urn:microsoft.com/office/officeart/2005/8/layout/default"/>
    <dgm:cxn modelId="{3FDE24AB-DDCA-4053-8426-ADDE37FC2DA9}" type="presOf" srcId="{ED3047CA-BD6B-4B6B-9F11-3EBD6EC7C995}" destId="{C212F18A-B877-455E-A3E2-629D506FA6BB}" srcOrd="0" destOrd="0" presId="urn:microsoft.com/office/officeart/2005/8/layout/default"/>
    <dgm:cxn modelId="{06B900BF-739F-4C64-B08F-BFFA732AB347}" type="presOf" srcId="{BC404D6E-804E-472A-8DEF-4FFC67044E8E}" destId="{63ECA994-1FF0-4B26-92F2-421F8E0B1D2D}" srcOrd="0" destOrd="0" presId="urn:microsoft.com/office/officeart/2005/8/layout/default"/>
    <dgm:cxn modelId="{1356A7C0-3844-4F9F-ACD2-EA3A6405A4CC}" type="presOf" srcId="{B0D7164D-4B6B-4F16-A242-2E7646193C79}" destId="{01105190-067C-4733-8D24-B39055FA4AF3}" srcOrd="0" destOrd="0" presId="urn:microsoft.com/office/officeart/2005/8/layout/default"/>
    <dgm:cxn modelId="{B47851C9-DBAA-4BBA-852D-DD3CD2702792}" srcId="{13D0E19F-AE46-456F-9739-C24AE6CAB56C}" destId="{1359D99B-FA74-47BC-9437-FB4DD302D7AA}" srcOrd="3" destOrd="0" parTransId="{7D198450-0E73-4121-B463-E42F3BCD5653}" sibTransId="{1169B336-A9B9-4383-97B4-5449C821B75C}"/>
    <dgm:cxn modelId="{75B7C6F8-3DE3-4AE6-8197-7BE29750D818}" srcId="{13D0E19F-AE46-456F-9739-C24AE6CAB56C}" destId="{BC404D6E-804E-472A-8DEF-4FFC67044E8E}" srcOrd="0" destOrd="0" parTransId="{508AA1C3-8340-4E9F-BDD1-567479BCAA69}" sibTransId="{90764433-F34E-497D-A5D1-48DEF78D1F01}"/>
    <dgm:cxn modelId="{76018936-7656-4015-83FD-5CD84C3839F0}" type="presParOf" srcId="{25681D13-54DB-4865-BE7F-5BA0C1F2DF15}" destId="{63ECA994-1FF0-4B26-92F2-421F8E0B1D2D}" srcOrd="0" destOrd="0" presId="urn:microsoft.com/office/officeart/2005/8/layout/default"/>
    <dgm:cxn modelId="{63EABEB2-257F-4D5A-8DBC-5CB3BA202C7A}" type="presParOf" srcId="{25681D13-54DB-4865-BE7F-5BA0C1F2DF15}" destId="{BDF33D23-C54D-4E6D-BA9D-66AFDBB82418}" srcOrd="1" destOrd="0" presId="urn:microsoft.com/office/officeart/2005/8/layout/default"/>
    <dgm:cxn modelId="{75B3D738-A8B6-4499-B70B-B7A92CD6EA6D}" type="presParOf" srcId="{25681D13-54DB-4865-BE7F-5BA0C1F2DF15}" destId="{C212F18A-B877-455E-A3E2-629D506FA6BB}" srcOrd="2" destOrd="0" presId="urn:microsoft.com/office/officeart/2005/8/layout/default"/>
    <dgm:cxn modelId="{0C3DAFA2-DAD3-4A25-B764-FDCD50609E6D}" type="presParOf" srcId="{25681D13-54DB-4865-BE7F-5BA0C1F2DF15}" destId="{0721AF75-A2B2-4C39-99C3-A51F9E78FCFF}" srcOrd="3" destOrd="0" presId="urn:microsoft.com/office/officeart/2005/8/layout/default"/>
    <dgm:cxn modelId="{1EF50ABE-AA26-4101-933F-DEC197A63B82}" type="presParOf" srcId="{25681D13-54DB-4865-BE7F-5BA0C1F2DF15}" destId="{A233D92E-576B-413E-92B7-30D659ED403A}" srcOrd="4" destOrd="0" presId="urn:microsoft.com/office/officeart/2005/8/layout/default"/>
    <dgm:cxn modelId="{82F4EF9F-65A3-4732-81EE-F2EE001DCC21}" type="presParOf" srcId="{25681D13-54DB-4865-BE7F-5BA0C1F2DF15}" destId="{9BBAB986-66ED-4CFD-8A25-08DB6BF3638F}" srcOrd="5" destOrd="0" presId="urn:microsoft.com/office/officeart/2005/8/layout/default"/>
    <dgm:cxn modelId="{FCABAF5B-ACA2-4A58-BCEF-114870DFC3AE}" type="presParOf" srcId="{25681D13-54DB-4865-BE7F-5BA0C1F2DF15}" destId="{3B8804CA-21E7-441E-B2FE-8E25A1006F71}" srcOrd="6" destOrd="0" presId="urn:microsoft.com/office/officeart/2005/8/layout/default"/>
    <dgm:cxn modelId="{07CB69B4-3B6F-4632-AFF1-4A699FE14896}" type="presParOf" srcId="{25681D13-54DB-4865-BE7F-5BA0C1F2DF15}" destId="{709F9D06-E196-4CD2-BCB5-3710693C7B53}" srcOrd="7" destOrd="0" presId="urn:microsoft.com/office/officeart/2005/8/layout/default"/>
    <dgm:cxn modelId="{ECD1C741-4694-4FBE-BB1D-2F32AD6C3631}" type="presParOf" srcId="{25681D13-54DB-4865-BE7F-5BA0C1F2DF15}" destId="{01105190-067C-4733-8D24-B39055FA4AF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42F248-1427-41A1-BDE0-F8639BAE71DB}" type="doc">
      <dgm:prSet loTypeId="urn:microsoft.com/office/officeart/2005/8/layout/process5" loCatId="process" qsTypeId="urn:microsoft.com/office/officeart/2005/8/quickstyle/simple2" qsCatId="simple" csTypeId="urn:microsoft.com/office/officeart/2005/8/colors/accent2_2" csCatId="accent2" phldr="1"/>
      <dgm:spPr/>
      <dgm:t>
        <a:bodyPr/>
        <a:lstStyle/>
        <a:p>
          <a:endParaRPr lang="en-US"/>
        </a:p>
      </dgm:t>
    </dgm:pt>
    <dgm:pt modelId="{C9C1B2D0-92BD-4AA0-8865-13A2343B6ACE}">
      <dgm:prSet custT="1"/>
      <dgm:spPr/>
      <dgm:t>
        <a:bodyPr/>
        <a:lstStyle/>
        <a:p>
          <a:r>
            <a:rPr lang="en-US" sz="2400" dirty="0"/>
            <a:t>Write what the students are:</a:t>
          </a:r>
        </a:p>
      </dgm:t>
    </dgm:pt>
    <dgm:pt modelId="{4D388CD7-A2F4-49D7-B234-88A4828EB34F}" type="parTrans" cxnId="{24DF7237-D080-44EA-BF93-100C6A5D4964}">
      <dgm:prSet/>
      <dgm:spPr/>
      <dgm:t>
        <a:bodyPr/>
        <a:lstStyle/>
        <a:p>
          <a:endParaRPr lang="en-US"/>
        </a:p>
      </dgm:t>
    </dgm:pt>
    <dgm:pt modelId="{07662AD7-1CA8-44F2-80D8-1C5A89CA8926}" type="sibTrans" cxnId="{24DF7237-D080-44EA-BF93-100C6A5D4964}">
      <dgm:prSet/>
      <dgm:spPr/>
      <dgm:t>
        <a:bodyPr/>
        <a:lstStyle/>
        <a:p>
          <a:endParaRPr lang="en-US"/>
        </a:p>
      </dgm:t>
    </dgm:pt>
    <dgm:pt modelId="{C2673F7A-B52D-4DB8-9CD4-7D34F8EA5815}">
      <dgm:prSet custT="1"/>
      <dgm:spPr/>
      <dgm:t>
        <a:bodyPr/>
        <a:lstStyle/>
        <a:p>
          <a:r>
            <a:rPr lang="en-US" sz="2400" dirty="0"/>
            <a:t>Saying to each other</a:t>
          </a:r>
        </a:p>
      </dgm:t>
    </dgm:pt>
    <dgm:pt modelId="{828DB144-0E33-4FB6-9FDB-4BCE4A30B123}" type="parTrans" cxnId="{C95EF71C-7CD6-4601-9687-97F2E016567D}">
      <dgm:prSet/>
      <dgm:spPr/>
      <dgm:t>
        <a:bodyPr/>
        <a:lstStyle/>
        <a:p>
          <a:endParaRPr lang="en-US"/>
        </a:p>
      </dgm:t>
    </dgm:pt>
    <dgm:pt modelId="{9A713F2A-9587-4A4E-AB83-E030E82D90AB}" type="sibTrans" cxnId="{C95EF71C-7CD6-4601-9687-97F2E016567D}">
      <dgm:prSet/>
      <dgm:spPr/>
      <dgm:t>
        <a:bodyPr/>
        <a:lstStyle/>
        <a:p>
          <a:endParaRPr lang="en-US"/>
        </a:p>
      </dgm:t>
    </dgm:pt>
    <dgm:pt modelId="{32BFB2CB-5208-48B5-A0A0-5BCA94F799B6}">
      <dgm:prSet custT="1"/>
      <dgm:spPr/>
      <dgm:t>
        <a:bodyPr/>
        <a:lstStyle/>
        <a:p>
          <a:r>
            <a:rPr lang="en-US" sz="2400" dirty="0"/>
            <a:t>Writing in books and worksheets</a:t>
          </a:r>
        </a:p>
      </dgm:t>
    </dgm:pt>
    <dgm:pt modelId="{1EA9D2F7-BEAD-481E-97D3-634318119C90}" type="parTrans" cxnId="{08CB5706-9741-4556-8B2F-3B62D50DFF30}">
      <dgm:prSet/>
      <dgm:spPr/>
      <dgm:t>
        <a:bodyPr/>
        <a:lstStyle/>
        <a:p>
          <a:endParaRPr lang="en-US"/>
        </a:p>
      </dgm:t>
    </dgm:pt>
    <dgm:pt modelId="{F2FC5D57-1698-4094-9187-82E2C8114815}" type="sibTrans" cxnId="{08CB5706-9741-4556-8B2F-3B62D50DFF30}">
      <dgm:prSet/>
      <dgm:spPr/>
      <dgm:t>
        <a:bodyPr/>
        <a:lstStyle/>
        <a:p>
          <a:endParaRPr lang="en-US"/>
        </a:p>
      </dgm:t>
    </dgm:pt>
    <dgm:pt modelId="{0B0C6712-04CC-49E2-86BE-7583C140DA98}">
      <dgm:prSet custT="1"/>
      <dgm:spPr/>
      <dgm:t>
        <a:bodyPr/>
        <a:lstStyle/>
        <a:p>
          <a:r>
            <a:rPr lang="en-US" sz="2400" dirty="0"/>
            <a:t>Communicating mathematically – symbols, arrays</a:t>
          </a:r>
        </a:p>
      </dgm:t>
    </dgm:pt>
    <dgm:pt modelId="{AAAF0F27-9FD2-4FF8-B9E5-E919A38C4333}" type="parTrans" cxnId="{F7980355-228D-49CC-A300-6F35F6C52B4F}">
      <dgm:prSet/>
      <dgm:spPr/>
      <dgm:t>
        <a:bodyPr/>
        <a:lstStyle/>
        <a:p>
          <a:endParaRPr lang="en-US"/>
        </a:p>
      </dgm:t>
    </dgm:pt>
    <dgm:pt modelId="{5E147FDD-D43B-433A-8390-D4A2674F973F}" type="sibTrans" cxnId="{F7980355-228D-49CC-A300-6F35F6C52B4F}">
      <dgm:prSet/>
      <dgm:spPr/>
      <dgm:t>
        <a:bodyPr/>
        <a:lstStyle/>
        <a:p>
          <a:endParaRPr lang="en-US"/>
        </a:p>
      </dgm:t>
    </dgm:pt>
    <dgm:pt modelId="{79FBC52F-ED21-CC4D-A4E6-9DA69B48B15D}" type="pres">
      <dgm:prSet presAssocID="{9142F248-1427-41A1-BDE0-F8639BAE71DB}" presName="diagram" presStyleCnt="0">
        <dgm:presLayoutVars>
          <dgm:dir/>
          <dgm:resizeHandles val="exact"/>
        </dgm:presLayoutVars>
      </dgm:prSet>
      <dgm:spPr/>
    </dgm:pt>
    <dgm:pt modelId="{463935B2-B32B-FD45-9B0F-BE2143C9730F}" type="pres">
      <dgm:prSet presAssocID="{C9C1B2D0-92BD-4AA0-8865-13A2343B6ACE}" presName="node" presStyleLbl="node1" presStyleIdx="0" presStyleCnt="1">
        <dgm:presLayoutVars>
          <dgm:bulletEnabled val="1"/>
        </dgm:presLayoutVars>
      </dgm:prSet>
      <dgm:spPr/>
    </dgm:pt>
  </dgm:ptLst>
  <dgm:cxnLst>
    <dgm:cxn modelId="{08CB5706-9741-4556-8B2F-3B62D50DFF30}" srcId="{C9C1B2D0-92BD-4AA0-8865-13A2343B6ACE}" destId="{32BFB2CB-5208-48B5-A0A0-5BCA94F799B6}" srcOrd="1" destOrd="0" parTransId="{1EA9D2F7-BEAD-481E-97D3-634318119C90}" sibTransId="{F2FC5D57-1698-4094-9187-82E2C8114815}"/>
    <dgm:cxn modelId="{C95EF71C-7CD6-4601-9687-97F2E016567D}" srcId="{C9C1B2D0-92BD-4AA0-8865-13A2343B6ACE}" destId="{C2673F7A-B52D-4DB8-9CD4-7D34F8EA5815}" srcOrd="0" destOrd="0" parTransId="{828DB144-0E33-4FB6-9FDB-4BCE4A30B123}" sibTransId="{9A713F2A-9587-4A4E-AB83-E030E82D90AB}"/>
    <dgm:cxn modelId="{24DF7237-D080-44EA-BF93-100C6A5D4964}" srcId="{9142F248-1427-41A1-BDE0-F8639BAE71DB}" destId="{C9C1B2D0-92BD-4AA0-8865-13A2343B6ACE}" srcOrd="0" destOrd="0" parTransId="{4D388CD7-A2F4-49D7-B234-88A4828EB34F}" sibTransId="{07662AD7-1CA8-44F2-80D8-1C5A89CA8926}"/>
    <dgm:cxn modelId="{53D5474A-4685-A846-B2B1-FCDADD6A6DB5}" type="presOf" srcId="{0B0C6712-04CC-49E2-86BE-7583C140DA98}" destId="{463935B2-B32B-FD45-9B0F-BE2143C9730F}" srcOrd="0" destOrd="3" presId="urn:microsoft.com/office/officeart/2005/8/layout/process5"/>
    <dgm:cxn modelId="{F7980355-228D-49CC-A300-6F35F6C52B4F}" srcId="{C9C1B2D0-92BD-4AA0-8865-13A2343B6ACE}" destId="{0B0C6712-04CC-49E2-86BE-7583C140DA98}" srcOrd="2" destOrd="0" parTransId="{AAAF0F27-9FD2-4FF8-B9E5-E919A38C4333}" sibTransId="{5E147FDD-D43B-433A-8390-D4A2674F973F}"/>
    <dgm:cxn modelId="{B773AA89-C31E-B244-B523-65F8F8BA501B}" type="presOf" srcId="{9142F248-1427-41A1-BDE0-F8639BAE71DB}" destId="{79FBC52F-ED21-CC4D-A4E6-9DA69B48B15D}" srcOrd="0" destOrd="0" presId="urn:microsoft.com/office/officeart/2005/8/layout/process5"/>
    <dgm:cxn modelId="{7FD46A95-AD61-A24F-8A30-B71F54806AB1}" type="presOf" srcId="{32BFB2CB-5208-48B5-A0A0-5BCA94F799B6}" destId="{463935B2-B32B-FD45-9B0F-BE2143C9730F}" srcOrd="0" destOrd="2" presId="urn:microsoft.com/office/officeart/2005/8/layout/process5"/>
    <dgm:cxn modelId="{216710A0-9AB5-304A-9333-AB3BF0E74A8B}" type="presOf" srcId="{C2673F7A-B52D-4DB8-9CD4-7D34F8EA5815}" destId="{463935B2-B32B-FD45-9B0F-BE2143C9730F}" srcOrd="0" destOrd="1" presId="urn:microsoft.com/office/officeart/2005/8/layout/process5"/>
    <dgm:cxn modelId="{3E720DB2-F097-7944-8561-567777252064}" type="presOf" srcId="{C9C1B2D0-92BD-4AA0-8865-13A2343B6ACE}" destId="{463935B2-B32B-FD45-9B0F-BE2143C9730F}" srcOrd="0" destOrd="0" presId="urn:microsoft.com/office/officeart/2005/8/layout/process5"/>
    <dgm:cxn modelId="{F7CE0AC3-7327-E34A-BD19-EF8DB3CF152E}" type="presParOf" srcId="{79FBC52F-ED21-CC4D-A4E6-9DA69B48B15D}" destId="{463935B2-B32B-FD45-9B0F-BE2143C9730F}" srcOrd="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61F56E-703F-4E37-B0DC-A020361C9EDC}"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308F70C-F53D-44A0-AD8A-E5F4C4F443E5}">
      <dgm:prSet/>
      <dgm:spPr/>
      <dgm:t>
        <a:bodyPr/>
        <a:lstStyle/>
        <a:p>
          <a:r>
            <a:rPr lang="en-AU"/>
            <a:t>Good observations stand alone</a:t>
          </a:r>
          <a:endParaRPr lang="en-US"/>
        </a:p>
      </dgm:t>
    </dgm:pt>
    <dgm:pt modelId="{8770216B-BEFD-4EB1-9848-9DD9A3B12C16}" type="parTrans" cxnId="{1FA37BEE-6A85-436B-A251-F67603D5A263}">
      <dgm:prSet/>
      <dgm:spPr/>
      <dgm:t>
        <a:bodyPr/>
        <a:lstStyle/>
        <a:p>
          <a:endParaRPr lang="en-US"/>
        </a:p>
      </dgm:t>
    </dgm:pt>
    <dgm:pt modelId="{BD3CA5D4-83F2-4F49-9B10-0DDDD6DC218F}" type="sibTrans" cxnId="{1FA37BEE-6A85-436B-A251-F67603D5A263}">
      <dgm:prSet/>
      <dgm:spPr/>
      <dgm:t>
        <a:bodyPr/>
        <a:lstStyle/>
        <a:p>
          <a:endParaRPr lang="en-US"/>
        </a:p>
      </dgm:t>
    </dgm:pt>
    <dgm:pt modelId="{718FA746-1FB3-46A4-B90D-FEAA4AE3C2E5}">
      <dgm:prSet/>
      <dgm:spPr/>
      <dgm:t>
        <a:bodyPr/>
        <a:lstStyle/>
        <a:p>
          <a:r>
            <a:rPr lang="en-US"/>
            <a:t>Good observations are representative of the lesson</a:t>
          </a:r>
        </a:p>
      </dgm:t>
    </dgm:pt>
    <dgm:pt modelId="{78E040F5-E6EF-4DDA-B96D-034ABC23B7A2}" type="parTrans" cxnId="{0F2D587B-222D-48B3-A7C8-58B9D37EE815}">
      <dgm:prSet/>
      <dgm:spPr/>
      <dgm:t>
        <a:bodyPr/>
        <a:lstStyle/>
        <a:p>
          <a:endParaRPr lang="en-US"/>
        </a:p>
      </dgm:t>
    </dgm:pt>
    <dgm:pt modelId="{625BF267-09C9-440A-848E-DEA4EC477BE6}" type="sibTrans" cxnId="{0F2D587B-222D-48B3-A7C8-58B9D37EE815}">
      <dgm:prSet/>
      <dgm:spPr/>
      <dgm:t>
        <a:bodyPr/>
        <a:lstStyle/>
        <a:p>
          <a:endParaRPr lang="en-US"/>
        </a:p>
      </dgm:t>
    </dgm:pt>
    <dgm:pt modelId="{F262B168-742B-4642-BF5E-D041061F075A}" type="pres">
      <dgm:prSet presAssocID="{A161F56E-703F-4E37-B0DC-A020361C9EDC}" presName="hierChild1" presStyleCnt="0">
        <dgm:presLayoutVars>
          <dgm:chPref val="1"/>
          <dgm:dir/>
          <dgm:animOne val="branch"/>
          <dgm:animLvl val="lvl"/>
          <dgm:resizeHandles/>
        </dgm:presLayoutVars>
      </dgm:prSet>
      <dgm:spPr/>
    </dgm:pt>
    <dgm:pt modelId="{332621CD-2C81-4B6D-965B-F4F5AEB5375A}" type="pres">
      <dgm:prSet presAssocID="{6308F70C-F53D-44A0-AD8A-E5F4C4F443E5}" presName="hierRoot1" presStyleCnt="0"/>
      <dgm:spPr/>
    </dgm:pt>
    <dgm:pt modelId="{A9A0E0EF-3991-46C0-AA16-3967D3F46F37}" type="pres">
      <dgm:prSet presAssocID="{6308F70C-F53D-44A0-AD8A-E5F4C4F443E5}" presName="composite" presStyleCnt="0"/>
      <dgm:spPr/>
    </dgm:pt>
    <dgm:pt modelId="{3698B31F-D306-4296-A362-45CDF21C14AE}" type="pres">
      <dgm:prSet presAssocID="{6308F70C-F53D-44A0-AD8A-E5F4C4F443E5}" presName="background" presStyleLbl="node0" presStyleIdx="0" presStyleCnt="2"/>
      <dgm:spPr/>
    </dgm:pt>
    <dgm:pt modelId="{27F52D67-4AF6-4AE4-8B3A-6243CF598A62}" type="pres">
      <dgm:prSet presAssocID="{6308F70C-F53D-44A0-AD8A-E5F4C4F443E5}" presName="text" presStyleLbl="fgAcc0" presStyleIdx="0" presStyleCnt="2">
        <dgm:presLayoutVars>
          <dgm:chPref val="3"/>
        </dgm:presLayoutVars>
      </dgm:prSet>
      <dgm:spPr/>
    </dgm:pt>
    <dgm:pt modelId="{1B97183F-53C0-4D3E-9BFB-4A2E48DF668B}" type="pres">
      <dgm:prSet presAssocID="{6308F70C-F53D-44A0-AD8A-E5F4C4F443E5}" presName="hierChild2" presStyleCnt="0"/>
      <dgm:spPr/>
    </dgm:pt>
    <dgm:pt modelId="{EBFEFA7D-B50A-4535-AE1E-E7B5CE41B27F}" type="pres">
      <dgm:prSet presAssocID="{718FA746-1FB3-46A4-B90D-FEAA4AE3C2E5}" presName="hierRoot1" presStyleCnt="0"/>
      <dgm:spPr/>
    </dgm:pt>
    <dgm:pt modelId="{327A37C8-AA83-4B84-B809-0EB2D4C3BAE4}" type="pres">
      <dgm:prSet presAssocID="{718FA746-1FB3-46A4-B90D-FEAA4AE3C2E5}" presName="composite" presStyleCnt="0"/>
      <dgm:spPr/>
    </dgm:pt>
    <dgm:pt modelId="{7782F91D-F738-47B2-A034-EFE6C53CFAAD}" type="pres">
      <dgm:prSet presAssocID="{718FA746-1FB3-46A4-B90D-FEAA4AE3C2E5}" presName="background" presStyleLbl="node0" presStyleIdx="1" presStyleCnt="2"/>
      <dgm:spPr/>
    </dgm:pt>
    <dgm:pt modelId="{D03E1E05-E675-40C8-8027-E9AEC08A8D0A}" type="pres">
      <dgm:prSet presAssocID="{718FA746-1FB3-46A4-B90D-FEAA4AE3C2E5}" presName="text" presStyleLbl="fgAcc0" presStyleIdx="1" presStyleCnt="2">
        <dgm:presLayoutVars>
          <dgm:chPref val="3"/>
        </dgm:presLayoutVars>
      </dgm:prSet>
      <dgm:spPr/>
    </dgm:pt>
    <dgm:pt modelId="{07441547-36AB-4098-8C97-FCA61B3B92ED}" type="pres">
      <dgm:prSet presAssocID="{718FA746-1FB3-46A4-B90D-FEAA4AE3C2E5}" presName="hierChild2" presStyleCnt="0"/>
      <dgm:spPr/>
    </dgm:pt>
  </dgm:ptLst>
  <dgm:cxnLst>
    <dgm:cxn modelId="{585B625E-73A1-4C57-90C8-F9516FAF88B2}" type="presOf" srcId="{A161F56E-703F-4E37-B0DC-A020361C9EDC}" destId="{F262B168-742B-4642-BF5E-D041061F075A}" srcOrd="0" destOrd="0" presId="urn:microsoft.com/office/officeart/2005/8/layout/hierarchy1"/>
    <dgm:cxn modelId="{60085341-AD4E-47A6-98A0-C61872E5E189}" type="presOf" srcId="{718FA746-1FB3-46A4-B90D-FEAA4AE3C2E5}" destId="{D03E1E05-E675-40C8-8027-E9AEC08A8D0A}" srcOrd="0" destOrd="0" presId="urn:microsoft.com/office/officeart/2005/8/layout/hierarchy1"/>
    <dgm:cxn modelId="{0F2D587B-222D-48B3-A7C8-58B9D37EE815}" srcId="{A161F56E-703F-4E37-B0DC-A020361C9EDC}" destId="{718FA746-1FB3-46A4-B90D-FEAA4AE3C2E5}" srcOrd="1" destOrd="0" parTransId="{78E040F5-E6EF-4DDA-B96D-034ABC23B7A2}" sibTransId="{625BF267-09C9-440A-848E-DEA4EC477BE6}"/>
    <dgm:cxn modelId="{1FA37BEE-6A85-436B-A251-F67603D5A263}" srcId="{A161F56E-703F-4E37-B0DC-A020361C9EDC}" destId="{6308F70C-F53D-44A0-AD8A-E5F4C4F443E5}" srcOrd="0" destOrd="0" parTransId="{8770216B-BEFD-4EB1-9848-9DD9A3B12C16}" sibTransId="{BD3CA5D4-83F2-4F49-9B10-0DDDD6DC218F}"/>
    <dgm:cxn modelId="{CDC3EFF8-2767-42CD-AE67-255A81A81CF2}" type="presOf" srcId="{6308F70C-F53D-44A0-AD8A-E5F4C4F443E5}" destId="{27F52D67-4AF6-4AE4-8B3A-6243CF598A62}" srcOrd="0" destOrd="0" presId="urn:microsoft.com/office/officeart/2005/8/layout/hierarchy1"/>
    <dgm:cxn modelId="{7A0B4E59-A6BE-44E7-AA49-7B44A0CC05C4}" type="presParOf" srcId="{F262B168-742B-4642-BF5E-D041061F075A}" destId="{332621CD-2C81-4B6D-965B-F4F5AEB5375A}" srcOrd="0" destOrd="0" presId="urn:microsoft.com/office/officeart/2005/8/layout/hierarchy1"/>
    <dgm:cxn modelId="{4BFE100B-1743-42FA-91BB-EBCA97B80C74}" type="presParOf" srcId="{332621CD-2C81-4B6D-965B-F4F5AEB5375A}" destId="{A9A0E0EF-3991-46C0-AA16-3967D3F46F37}" srcOrd="0" destOrd="0" presId="urn:microsoft.com/office/officeart/2005/8/layout/hierarchy1"/>
    <dgm:cxn modelId="{F91C2AAB-17A3-4178-991A-098D59D6B0B1}" type="presParOf" srcId="{A9A0E0EF-3991-46C0-AA16-3967D3F46F37}" destId="{3698B31F-D306-4296-A362-45CDF21C14AE}" srcOrd="0" destOrd="0" presId="urn:microsoft.com/office/officeart/2005/8/layout/hierarchy1"/>
    <dgm:cxn modelId="{CFAA4A1E-EBF0-4611-A7BE-2348EE54DA50}" type="presParOf" srcId="{A9A0E0EF-3991-46C0-AA16-3967D3F46F37}" destId="{27F52D67-4AF6-4AE4-8B3A-6243CF598A62}" srcOrd="1" destOrd="0" presId="urn:microsoft.com/office/officeart/2005/8/layout/hierarchy1"/>
    <dgm:cxn modelId="{05DF62C6-EA63-4374-9A05-B7C441B83054}" type="presParOf" srcId="{332621CD-2C81-4B6D-965B-F4F5AEB5375A}" destId="{1B97183F-53C0-4D3E-9BFB-4A2E48DF668B}" srcOrd="1" destOrd="0" presId="urn:microsoft.com/office/officeart/2005/8/layout/hierarchy1"/>
    <dgm:cxn modelId="{46383AB2-8680-4B3E-87E0-9DE521B59435}" type="presParOf" srcId="{F262B168-742B-4642-BF5E-D041061F075A}" destId="{EBFEFA7D-B50A-4535-AE1E-E7B5CE41B27F}" srcOrd="1" destOrd="0" presId="urn:microsoft.com/office/officeart/2005/8/layout/hierarchy1"/>
    <dgm:cxn modelId="{A8334EAE-EC74-4051-BCF2-8A65A0AA13CC}" type="presParOf" srcId="{EBFEFA7D-B50A-4535-AE1E-E7B5CE41B27F}" destId="{327A37C8-AA83-4B84-B809-0EB2D4C3BAE4}" srcOrd="0" destOrd="0" presId="urn:microsoft.com/office/officeart/2005/8/layout/hierarchy1"/>
    <dgm:cxn modelId="{013241CB-31C2-49DC-BA1F-48F4086E70BF}" type="presParOf" srcId="{327A37C8-AA83-4B84-B809-0EB2D4C3BAE4}" destId="{7782F91D-F738-47B2-A034-EFE6C53CFAAD}" srcOrd="0" destOrd="0" presId="urn:microsoft.com/office/officeart/2005/8/layout/hierarchy1"/>
    <dgm:cxn modelId="{48006DCD-F847-4398-B184-5BACDD84FFFD}" type="presParOf" srcId="{327A37C8-AA83-4B84-B809-0EB2D4C3BAE4}" destId="{D03E1E05-E675-40C8-8027-E9AEC08A8D0A}" srcOrd="1" destOrd="0" presId="urn:microsoft.com/office/officeart/2005/8/layout/hierarchy1"/>
    <dgm:cxn modelId="{731467F3-7CE0-4D61-80F5-A567B2716E29}" type="presParOf" srcId="{EBFEFA7D-B50A-4535-AE1E-E7B5CE41B27F}" destId="{07441547-36AB-4098-8C97-FCA61B3B92E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81008A-9B91-40DA-9188-40458B1D43CA}"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25D90175-69CE-409A-BC07-112F8B18AC8A}">
      <dgm:prSet custT="1"/>
      <dgm:spPr/>
      <dgm:t>
        <a:bodyPr/>
        <a:lstStyle/>
        <a:p>
          <a:pPr>
            <a:lnSpc>
              <a:spcPct val="100000"/>
            </a:lnSpc>
          </a:pPr>
          <a:r>
            <a:rPr lang="en-GB" sz="2000" b="1" i="0" dirty="0"/>
            <a:t>Week 7 Term 3 </a:t>
          </a:r>
        </a:p>
        <a:p>
          <a:pPr>
            <a:lnSpc>
              <a:spcPct val="100000"/>
            </a:lnSpc>
          </a:pPr>
          <a:r>
            <a:rPr lang="en-GB" sz="2000" b="1" i="0" dirty="0"/>
            <a:t>Wednesday 25 and</a:t>
          </a:r>
        </a:p>
        <a:p>
          <a:pPr>
            <a:lnSpc>
              <a:spcPct val="100000"/>
            </a:lnSpc>
          </a:pPr>
          <a:r>
            <a:rPr lang="en-GB" sz="2000" b="1" i="0" dirty="0"/>
            <a:t> Thursday 26 October </a:t>
          </a:r>
          <a:endParaRPr lang="en-AU" sz="2000" b="1" i="0" dirty="0"/>
        </a:p>
      </dgm:t>
    </dgm:pt>
    <dgm:pt modelId="{65470DAE-240B-4D0E-81E8-A516FB9718BE}" type="parTrans" cxnId="{E02E795C-0319-4E16-87E6-661431970427}">
      <dgm:prSet/>
      <dgm:spPr/>
      <dgm:t>
        <a:bodyPr/>
        <a:lstStyle/>
        <a:p>
          <a:endParaRPr lang="en-US"/>
        </a:p>
      </dgm:t>
    </dgm:pt>
    <dgm:pt modelId="{CAFDA068-A4A8-40A4-86C1-71067116BCED}" type="sibTrans" cxnId="{E02E795C-0319-4E16-87E6-661431970427}">
      <dgm:prSet/>
      <dgm:spPr/>
      <dgm:t>
        <a:bodyPr/>
        <a:lstStyle/>
        <a:p>
          <a:endParaRPr lang="en-US"/>
        </a:p>
      </dgm:t>
    </dgm:pt>
    <dgm:pt modelId="{5B4AAC64-5B88-45A4-8E18-9428BE09632E}">
      <dgm:prSet custT="1"/>
      <dgm:spPr/>
      <dgm:t>
        <a:bodyPr/>
        <a:lstStyle/>
        <a:p>
          <a:pPr>
            <a:lnSpc>
              <a:spcPct val="100000"/>
            </a:lnSpc>
          </a:pPr>
          <a:r>
            <a:rPr lang="en-GB" sz="2000" b="1" i="0" dirty="0"/>
            <a:t> </a:t>
          </a:r>
          <a:r>
            <a:rPr lang="en-GB" sz="2000" b="1" i="0" dirty="0" err="1"/>
            <a:t>Thornleigh</a:t>
          </a:r>
          <a:r>
            <a:rPr lang="en-GB" sz="2000" b="1" i="0" dirty="0"/>
            <a:t> West PS</a:t>
          </a:r>
          <a:endParaRPr lang="en-AU" sz="2000" b="1" i="0" dirty="0"/>
        </a:p>
      </dgm:t>
    </dgm:pt>
    <dgm:pt modelId="{22C970D6-BB3B-4418-854D-D866A3203651}" type="parTrans" cxnId="{D3AE6622-6CE5-4BF9-858F-44DE0C90BF17}">
      <dgm:prSet/>
      <dgm:spPr/>
      <dgm:t>
        <a:bodyPr/>
        <a:lstStyle/>
        <a:p>
          <a:endParaRPr lang="en-AU"/>
        </a:p>
      </dgm:t>
    </dgm:pt>
    <dgm:pt modelId="{0A1D12D2-170B-4A43-A3F8-BA938E3F4EF2}" type="sibTrans" cxnId="{D3AE6622-6CE5-4BF9-858F-44DE0C90BF17}">
      <dgm:prSet/>
      <dgm:spPr/>
      <dgm:t>
        <a:bodyPr/>
        <a:lstStyle/>
        <a:p>
          <a:endParaRPr lang="en-AU"/>
        </a:p>
      </dgm:t>
    </dgm:pt>
    <dgm:pt modelId="{AF59B3B5-FB87-46CC-8767-B28C765FF3AB}" type="pres">
      <dgm:prSet presAssocID="{B881008A-9B91-40DA-9188-40458B1D43CA}" presName="root" presStyleCnt="0">
        <dgm:presLayoutVars>
          <dgm:dir/>
          <dgm:resizeHandles val="exact"/>
        </dgm:presLayoutVars>
      </dgm:prSet>
      <dgm:spPr/>
    </dgm:pt>
    <dgm:pt modelId="{3F54C263-47AB-4F85-A78F-E04D1785DC71}" type="pres">
      <dgm:prSet presAssocID="{25D90175-69CE-409A-BC07-112F8B18AC8A}" presName="compNode" presStyleCnt="0"/>
      <dgm:spPr/>
    </dgm:pt>
    <dgm:pt modelId="{6796B08C-9161-467F-A406-C1856BD14830}" type="pres">
      <dgm:prSet presAssocID="{25D90175-69CE-409A-BC07-112F8B18AC8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ip Calendar"/>
        </a:ext>
      </dgm:extLst>
    </dgm:pt>
    <dgm:pt modelId="{39DBAAC7-65EE-4B63-BAD8-16BDFC89B6F1}" type="pres">
      <dgm:prSet presAssocID="{25D90175-69CE-409A-BC07-112F8B18AC8A}" presName="spaceRect" presStyleCnt="0"/>
      <dgm:spPr/>
    </dgm:pt>
    <dgm:pt modelId="{F6957FAF-4C6C-4697-8072-566475259CA9}" type="pres">
      <dgm:prSet presAssocID="{25D90175-69CE-409A-BC07-112F8B18AC8A}" presName="textRect" presStyleLbl="revTx" presStyleIdx="0" presStyleCnt="2" custScaleX="106766" custScaleY="122306">
        <dgm:presLayoutVars>
          <dgm:chMax val="1"/>
          <dgm:chPref val="1"/>
        </dgm:presLayoutVars>
      </dgm:prSet>
      <dgm:spPr/>
    </dgm:pt>
    <dgm:pt modelId="{B8D010F3-451C-49A7-84CD-7E52DE6F37BA}" type="pres">
      <dgm:prSet presAssocID="{CAFDA068-A4A8-40A4-86C1-71067116BCED}" presName="sibTrans" presStyleCnt="0"/>
      <dgm:spPr/>
    </dgm:pt>
    <dgm:pt modelId="{5AFBB5EA-C31D-46AD-A44E-ACFC29C9D521}" type="pres">
      <dgm:prSet presAssocID="{5B4AAC64-5B88-45A4-8E18-9428BE09632E}" presName="compNode" presStyleCnt="0"/>
      <dgm:spPr/>
    </dgm:pt>
    <dgm:pt modelId="{9D9D72B7-EFE9-4CE0-B4E5-359E4B15FAE9}" type="pres">
      <dgm:prSet presAssocID="{5B4AAC64-5B88-45A4-8E18-9428BE09632E}"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ckpack with solid fill"/>
        </a:ext>
      </dgm:extLst>
    </dgm:pt>
    <dgm:pt modelId="{D115FA39-1D8E-4671-8673-DA9913E4502E}" type="pres">
      <dgm:prSet presAssocID="{5B4AAC64-5B88-45A4-8E18-9428BE09632E}" presName="spaceRect" presStyleCnt="0"/>
      <dgm:spPr/>
    </dgm:pt>
    <dgm:pt modelId="{0743858D-0F1E-48DC-8C4F-5BE96519E91C}" type="pres">
      <dgm:prSet presAssocID="{5B4AAC64-5B88-45A4-8E18-9428BE09632E}" presName="textRect" presStyleLbl="revTx" presStyleIdx="1" presStyleCnt="2">
        <dgm:presLayoutVars>
          <dgm:chMax val="1"/>
          <dgm:chPref val="1"/>
        </dgm:presLayoutVars>
      </dgm:prSet>
      <dgm:spPr/>
    </dgm:pt>
  </dgm:ptLst>
  <dgm:cxnLst>
    <dgm:cxn modelId="{D3AE6622-6CE5-4BF9-858F-44DE0C90BF17}" srcId="{B881008A-9B91-40DA-9188-40458B1D43CA}" destId="{5B4AAC64-5B88-45A4-8E18-9428BE09632E}" srcOrd="1" destOrd="0" parTransId="{22C970D6-BB3B-4418-854D-D866A3203651}" sibTransId="{0A1D12D2-170B-4A43-A3F8-BA938E3F4EF2}"/>
    <dgm:cxn modelId="{B6E9F82A-E900-4AF4-AA1A-89A97717F30E}" type="presOf" srcId="{5B4AAC64-5B88-45A4-8E18-9428BE09632E}" destId="{0743858D-0F1E-48DC-8C4F-5BE96519E91C}" srcOrd="0" destOrd="0" presId="urn:microsoft.com/office/officeart/2018/2/layout/IconLabelList"/>
    <dgm:cxn modelId="{E02E795C-0319-4E16-87E6-661431970427}" srcId="{B881008A-9B91-40DA-9188-40458B1D43CA}" destId="{25D90175-69CE-409A-BC07-112F8B18AC8A}" srcOrd="0" destOrd="0" parTransId="{65470DAE-240B-4D0E-81E8-A516FB9718BE}" sibTransId="{CAFDA068-A4A8-40A4-86C1-71067116BCED}"/>
    <dgm:cxn modelId="{5ABC4151-D845-4126-ACB6-16E4E5B87C93}" type="presOf" srcId="{25D90175-69CE-409A-BC07-112F8B18AC8A}" destId="{F6957FAF-4C6C-4697-8072-566475259CA9}" srcOrd="0" destOrd="0" presId="urn:microsoft.com/office/officeart/2018/2/layout/IconLabelList"/>
    <dgm:cxn modelId="{5EDF74F0-EB9E-4C1F-AF58-849481EDAE40}" type="presOf" srcId="{B881008A-9B91-40DA-9188-40458B1D43CA}" destId="{AF59B3B5-FB87-46CC-8767-B28C765FF3AB}" srcOrd="0" destOrd="0" presId="urn:microsoft.com/office/officeart/2018/2/layout/IconLabelList"/>
    <dgm:cxn modelId="{2FA4DEFF-0B74-47A5-B382-F2B3FE99B009}" type="presParOf" srcId="{AF59B3B5-FB87-46CC-8767-B28C765FF3AB}" destId="{3F54C263-47AB-4F85-A78F-E04D1785DC71}" srcOrd="0" destOrd="0" presId="urn:microsoft.com/office/officeart/2018/2/layout/IconLabelList"/>
    <dgm:cxn modelId="{012D9905-9164-41FE-BD81-E040DC01369F}" type="presParOf" srcId="{3F54C263-47AB-4F85-A78F-E04D1785DC71}" destId="{6796B08C-9161-467F-A406-C1856BD14830}" srcOrd="0" destOrd="0" presId="urn:microsoft.com/office/officeart/2018/2/layout/IconLabelList"/>
    <dgm:cxn modelId="{1A86D776-16C7-410F-B4F6-43F5946E2084}" type="presParOf" srcId="{3F54C263-47AB-4F85-A78F-E04D1785DC71}" destId="{39DBAAC7-65EE-4B63-BAD8-16BDFC89B6F1}" srcOrd="1" destOrd="0" presId="urn:microsoft.com/office/officeart/2018/2/layout/IconLabelList"/>
    <dgm:cxn modelId="{076E139B-6862-4DBD-841F-463734B753C8}" type="presParOf" srcId="{3F54C263-47AB-4F85-A78F-E04D1785DC71}" destId="{F6957FAF-4C6C-4697-8072-566475259CA9}" srcOrd="2" destOrd="0" presId="urn:microsoft.com/office/officeart/2018/2/layout/IconLabelList"/>
    <dgm:cxn modelId="{E9F5E162-27EB-4B82-A379-9ADB00F92F8D}" type="presParOf" srcId="{AF59B3B5-FB87-46CC-8767-B28C765FF3AB}" destId="{B8D010F3-451C-49A7-84CD-7E52DE6F37BA}" srcOrd="1" destOrd="0" presId="urn:microsoft.com/office/officeart/2018/2/layout/IconLabelList"/>
    <dgm:cxn modelId="{FF84ADC2-61FC-403D-82A9-43A6CB854BEA}" type="presParOf" srcId="{AF59B3B5-FB87-46CC-8767-B28C765FF3AB}" destId="{5AFBB5EA-C31D-46AD-A44E-ACFC29C9D521}" srcOrd="2" destOrd="0" presId="urn:microsoft.com/office/officeart/2018/2/layout/IconLabelList"/>
    <dgm:cxn modelId="{F1075CBD-D866-4F99-ABDC-E7C8AA9EA282}" type="presParOf" srcId="{5AFBB5EA-C31D-46AD-A44E-ACFC29C9D521}" destId="{9D9D72B7-EFE9-4CE0-B4E5-359E4B15FAE9}" srcOrd="0" destOrd="0" presId="urn:microsoft.com/office/officeart/2018/2/layout/IconLabelList"/>
    <dgm:cxn modelId="{8872CDC8-3B66-44AE-AEA2-1FA8C626C449}" type="presParOf" srcId="{5AFBB5EA-C31D-46AD-A44E-ACFC29C9D521}" destId="{D115FA39-1D8E-4671-8673-DA9913E4502E}" srcOrd="1" destOrd="0" presId="urn:microsoft.com/office/officeart/2018/2/layout/IconLabelList"/>
    <dgm:cxn modelId="{86DA006E-D517-491D-A100-490AB796FADA}" type="presParOf" srcId="{5AFBB5EA-C31D-46AD-A44E-ACFC29C9D521}" destId="{0743858D-0F1E-48DC-8C4F-5BE96519E91C}" srcOrd="2" destOrd="0" presId="urn:microsoft.com/office/officeart/2018/2/layout/Icon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83728-2270-4D76-A196-11AE750B2AE6}">
      <dsp:nvSpPr>
        <dsp:cNvPr id="0" name=""/>
        <dsp:cNvSpPr/>
      </dsp:nvSpPr>
      <dsp:spPr>
        <a:xfrm>
          <a:off x="0" y="740056"/>
          <a:ext cx="3043237" cy="1932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E9A8A7-A6AE-4F56-86B9-8B6063659948}">
      <dsp:nvSpPr>
        <dsp:cNvPr id="0" name=""/>
        <dsp:cNvSpPr/>
      </dsp:nvSpPr>
      <dsp:spPr>
        <a:xfrm>
          <a:off x="338137" y="1061286"/>
          <a:ext cx="3043237" cy="19324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What  the teacher is doing and saying</a:t>
          </a:r>
          <a:endParaRPr lang="en-US" sz="3100" kern="1200"/>
        </a:p>
      </dsp:txBody>
      <dsp:txXfrm>
        <a:off x="394737" y="1117886"/>
        <a:ext cx="2930037" cy="1819255"/>
      </dsp:txXfrm>
    </dsp:sp>
    <dsp:sp modelId="{228707A2-9BB1-428A-A275-B88B50F0EDDB}">
      <dsp:nvSpPr>
        <dsp:cNvPr id="0" name=""/>
        <dsp:cNvSpPr/>
      </dsp:nvSpPr>
      <dsp:spPr>
        <a:xfrm>
          <a:off x="3719512" y="740056"/>
          <a:ext cx="3043237" cy="1932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3494B-7085-45BD-873C-B4DE8CEB7DFB}">
      <dsp:nvSpPr>
        <dsp:cNvPr id="0" name=""/>
        <dsp:cNvSpPr/>
      </dsp:nvSpPr>
      <dsp:spPr>
        <a:xfrm>
          <a:off x="4057650" y="1061286"/>
          <a:ext cx="3043237" cy="19324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What  the students are doing and saying</a:t>
          </a:r>
          <a:endParaRPr lang="en-US" sz="3100" kern="1200"/>
        </a:p>
      </dsp:txBody>
      <dsp:txXfrm>
        <a:off x="4114250" y="1117886"/>
        <a:ext cx="2930037" cy="1819255"/>
      </dsp:txXfrm>
    </dsp:sp>
    <dsp:sp modelId="{17E41E70-18EC-42A8-9542-1E6CCB4FC85F}">
      <dsp:nvSpPr>
        <dsp:cNvPr id="0" name=""/>
        <dsp:cNvSpPr/>
      </dsp:nvSpPr>
      <dsp:spPr>
        <a:xfrm>
          <a:off x="7439025" y="740056"/>
          <a:ext cx="3043237" cy="1932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C35F2-9B38-49D4-9905-B27F25213249}">
      <dsp:nvSpPr>
        <dsp:cNvPr id="0" name=""/>
        <dsp:cNvSpPr/>
      </dsp:nvSpPr>
      <dsp:spPr>
        <a:xfrm>
          <a:off x="7777162" y="1061286"/>
          <a:ext cx="3043237" cy="19324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How students are interacting with the task</a:t>
          </a:r>
          <a:endParaRPr lang="en-US" sz="3100" kern="1200"/>
        </a:p>
      </dsp:txBody>
      <dsp:txXfrm>
        <a:off x="7833762" y="1117886"/>
        <a:ext cx="2930037" cy="1819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CA994-1FF0-4B26-92F2-421F8E0B1D2D}">
      <dsp:nvSpPr>
        <dsp:cNvPr id="0" name=""/>
        <dsp:cNvSpPr/>
      </dsp:nvSpPr>
      <dsp:spPr>
        <a:xfrm>
          <a:off x="0" y="39687"/>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Slow down; </a:t>
          </a:r>
        </a:p>
        <a:p>
          <a:pPr marL="0" lvl="0" indent="0" algn="ctr" defTabSz="977900">
            <a:lnSpc>
              <a:spcPct val="90000"/>
            </a:lnSpc>
            <a:spcBef>
              <a:spcPct val="0"/>
            </a:spcBef>
            <a:spcAft>
              <a:spcPct val="35000"/>
            </a:spcAft>
            <a:buNone/>
          </a:pPr>
          <a:r>
            <a:rPr lang="en-GB" sz="2200" b="1" kern="1200"/>
            <a:t>be in the moment.</a:t>
          </a:r>
          <a:endParaRPr lang="en-US" sz="2200" b="1" kern="1200"/>
        </a:p>
      </dsp:txBody>
      <dsp:txXfrm>
        <a:off x="0" y="39687"/>
        <a:ext cx="3286125" cy="1971675"/>
      </dsp:txXfrm>
    </dsp:sp>
    <dsp:sp modelId="{C212F18A-B877-455E-A3E2-629D506FA6BB}">
      <dsp:nvSpPr>
        <dsp:cNvPr id="0" name=""/>
        <dsp:cNvSpPr/>
      </dsp:nvSpPr>
      <dsp:spPr>
        <a:xfrm>
          <a:off x="3614737" y="39687"/>
          <a:ext cx="3286125" cy="1971675"/>
        </a:xfrm>
        <a:prstGeom prst="rect">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Erase expectations.</a:t>
          </a:r>
          <a:endParaRPr lang="en-US" sz="2200" b="1" kern="1200"/>
        </a:p>
      </dsp:txBody>
      <dsp:txXfrm>
        <a:off x="3614737" y="39687"/>
        <a:ext cx="3286125" cy="1971675"/>
      </dsp:txXfrm>
    </dsp:sp>
    <dsp:sp modelId="{A233D92E-576B-413E-92B7-30D659ED403A}">
      <dsp:nvSpPr>
        <dsp:cNvPr id="0" name=""/>
        <dsp:cNvSpPr/>
      </dsp:nvSpPr>
      <dsp:spPr>
        <a:xfrm>
          <a:off x="7229475" y="39687"/>
          <a:ext cx="3286125" cy="1971675"/>
        </a:xfrm>
        <a:prstGeom prst="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Record what you see, not what you think about what you see.</a:t>
          </a:r>
          <a:endParaRPr lang="en-US" sz="2200" b="1" kern="1200"/>
        </a:p>
      </dsp:txBody>
      <dsp:txXfrm>
        <a:off x="7229475" y="39687"/>
        <a:ext cx="3286125" cy="1971675"/>
      </dsp:txXfrm>
    </dsp:sp>
    <dsp:sp modelId="{3B8804CA-21E7-441E-B2FE-8E25A1006F71}">
      <dsp:nvSpPr>
        <dsp:cNvPr id="0" name=""/>
        <dsp:cNvSpPr/>
      </dsp:nvSpPr>
      <dsp:spPr>
        <a:xfrm>
          <a:off x="1807368" y="2339975"/>
          <a:ext cx="3286125" cy="1971675"/>
        </a:xfrm>
        <a:prstGeom prst="rect">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Try to capture the conversation as close to verbatim as you can.</a:t>
          </a:r>
          <a:endParaRPr lang="en-US" sz="2200" b="1" kern="1200"/>
        </a:p>
      </dsp:txBody>
      <dsp:txXfrm>
        <a:off x="1807368" y="2339975"/>
        <a:ext cx="3286125" cy="1971675"/>
      </dsp:txXfrm>
    </dsp:sp>
    <dsp:sp modelId="{01105190-067C-4733-8D24-B39055FA4AF3}">
      <dsp:nvSpPr>
        <dsp:cNvPr id="0" name=""/>
        <dsp:cNvSpPr/>
      </dsp:nvSpPr>
      <dsp:spPr>
        <a:xfrm>
          <a:off x="5422106" y="2339975"/>
          <a:ext cx="3286125" cy="1971675"/>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Remember that you cannot record everything that’s going on in the classroom. Just relax and write down what you can.</a:t>
          </a:r>
          <a:endParaRPr lang="en-US" sz="2200" b="1" kern="1200"/>
        </a:p>
      </dsp:txBody>
      <dsp:txXfrm>
        <a:off x="5422106"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935B2-B32B-FD45-9B0F-BE2143C9730F}">
      <dsp:nvSpPr>
        <dsp:cNvPr id="0" name=""/>
        <dsp:cNvSpPr/>
      </dsp:nvSpPr>
      <dsp:spPr>
        <a:xfrm>
          <a:off x="0" y="358934"/>
          <a:ext cx="5389033" cy="323341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Write what the students are:</a:t>
          </a:r>
        </a:p>
        <a:p>
          <a:pPr marL="228600" lvl="1" indent="-228600" algn="l" defTabSz="1066800">
            <a:lnSpc>
              <a:spcPct val="90000"/>
            </a:lnSpc>
            <a:spcBef>
              <a:spcPct val="0"/>
            </a:spcBef>
            <a:spcAft>
              <a:spcPct val="15000"/>
            </a:spcAft>
            <a:buChar char="•"/>
          </a:pPr>
          <a:r>
            <a:rPr lang="en-US" sz="2400" kern="1200" dirty="0"/>
            <a:t>Saying to each other</a:t>
          </a:r>
        </a:p>
        <a:p>
          <a:pPr marL="228600" lvl="1" indent="-228600" algn="l" defTabSz="1066800">
            <a:lnSpc>
              <a:spcPct val="90000"/>
            </a:lnSpc>
            <a:spcBef>
              <a:spcPct val="0"/>
            </a:spcBef>
            <a:spcAft>
              <a:spcPct val="15000"/>
            </a:spcAft>
            <a:buChar char="•"/>
          </a:pPr>
          <a:r>
            <a:rPr lang="en-US" sz="2400" kern="1200" dirty="0"/>
            <a:t>Writing in books and worksheets</a:t>
          </a:r>
        </a:p>
        <a:p>
          <a:pPr marL="228600" lvl="1" indent="-228600" algn="l" defTabSz="1066800">
            <a:lnSpc>
              <a:spcPct val="90000"/>
            </a:lnSpc>
            <a:spcBef>
              <a:spcPct val="0"/>
            </a:spcBef>
            <a:spcAft>
              <a:spcPct val="15000"/>
            </a:spcAft>
            <a:buChar char="•"/>
          </a:pPr>
          <a:r>
            <a:rPr lang="en-US" sz="2400" kern="1200" dirty="0"/>
            <a:t>Communicating mathematically – symbols, arrays</a:t>
          </a:r>
        </a:p>
      </dsp:txBody>
      <dsp:txXfrm>
        <a:off x="94704" y="453638"/>
        <a:ext cx="5199625" cy="30440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8B31F-D306-4296-A362-45CDF21C14AE}">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52D67-4AF6-4AE4-8B3A-6243CF598A62}">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AU" sz="4300" kern="1200"/>
            <a:t>Good observations stand alone</a:t>
          </a:r>
          <a:endParaRPr lang="en-US" sz="4300" kern="1200"/>
        </a:p>
      </dsp:txBody>
      <dsp:txXfrm>
        <a:off x="602678" y="725825"/>
        <a:ext cx="4463730" cy="2771523"/>
      </dsp:txXfrm>
    </dsp:sp>
    <dsp:sp modelId="{7782F91D-F738-47B2-A034-EFE6C53CFAAD}">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E1E05-E675-40C8-8027-E9AEC08A8D0A}">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Good observations are representative of the lesson</a:t>
          </a:r>
        </a:p>
      </dsp:txBody>
      <dsp:txXfrm>
        <a:off x="6269123" y="725825"/>
        <a:ext cx="4463730" cy="27715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6B08C-9161-467F-A406-C1856BD14830}">
      <dsp:nvSpPr>
        <dsp:cNvPr id="0" name=""/>
        <dsp:cNvSpPr/>
      </dsp:nvSpPr>
      <dsp:spPr>
        <a:xfrm>
          <a:off x="1976400" y="38035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57FAF-4C6C-4697-8072-566475259CA9}">
      <dsp:nvSpPr>
        <dsp:cNvPr id="0" name=""/>
        <dsp:cNvSpPr/>
      </dsp:nvSpPr>
      <dsp:spPr>
        <a:xfrm>
          <a:off x="642254" y="2742144"/>
          <a:ext cx="4612291" cy="140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t>Week 7 Term 3 </a:t>
          </a:r>
        </a:p>
        <a:p>
          <a:pPr marL="0" lvl="0" indent="0" algn="ctr" defTabSz="889000">
            <a:lnSpc>
              <a:spcPct val="100000"/>
            </a:lnSpc>
            <a:spcBef>
              <a:spcPct val="0"/>
            </a:spcBef>
            <a:spcAft>
              <a:spcPct val="35000"/>
            </a:spcAft>
            <a:buNone/>
          </a:pPr>
          <a:r>
            <a:rPr lang="en-GB" sz="2000" b="1" i="0" kern="1200" dirty="0"/>
            <a:t>Wednesday 25 and</a:t>
          </a:r>
        </a:p>
        <a:p>
          <a:pPr marL="0" lvl="0" indent="0" algn="ctr" defTabSz="889000">
            <a:lnSpc>
              <a:spcPct val="100000"/>
            </a:lnSpc>
            <a:spcBef>
              <a:spcPct val="0"/>
            </a:spcBef>
            <a:spcAft>
              <a:spcPct val="35000"/>
            </a:spcAft>
            <a:buNone/>
          </a:pPr>
          <a:r>
            <a:rPr lang="en-GB" sz="2000" b="1" i="0" kern="1200" dirty="0"/>
            <a:t> Thursday 26 October </a:t>
          </a:r>
          <a:endParaRPr lang="en-AU" sz="2000" b="1" i="0" kern="1200" dirty="0"/>
        </a:p>
      </dsp:txBody>
      <dsp:txXfrm>
        <a:off x="642254" y="2742144"/>
        <a:ext cx="4612291" cy="1403461"/>
      </dsp:txXfrm>
    </dsp:sp>
    <dsp:sp modelId="{9D9D72B7-EFE9-4CE0-B4E5-359E4B15FAE9}">
      <dsp:nvSpPr>
        <dsp:cNvPr id="0" name=""/>
        <dsp:cNvSpPr/>
      </dsp:nvSpPr>
      <dsp:spPr>
        <a:xfrm>
          <a:off x="7198545" y="444347"/>
          <a:ext cx="1944000" cy="1944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3858D-0F1E-48DC-8C4F-5BE96519E91C}">
      <dsp:nvSpPr>
        <dsp:cNvPr id="0" name=""/>
        <dsp:cNvSpPr/>
      </dsp:nvSpPr>
      <dsp:spPr>
        <a:xfrm>
          <a:off x="6010545" y="2934115"/>
          <a:ext cx="4320000"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t> </a:t>
          </a:r>
          <a:r>
            <a:rPr lang="en-GB" sz="2000" b="1" i="0" kern="1200" dirty="0" err="1"/>
            <a:t>Thornleigh</a:t>
          </a:r>
          <a:r>
            <a:rPr lang="en-GB" sz="2000" b="1" i="0" kern="1200" dirty="0"/>
            <a:t> West PS</a:t>
          </a:r>
          <a:endParaRPr lang="en-AU" sz="2000" b="1" i="0" kern="1200" dirty="0"/>
        </a:p>
      </dsp:txBody>
      <dsp:txXfrm>
        <a:off x="6010545" y="2934115"/>
        <a:ext cx="4320000" cy="11475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AU"/>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8561DCC-8A16-4898-87DA-068DCB1CAE94}" type="datetimeFigureOut">
              <a:rPr lang="en-AU" smtClean="0"/>
              <a:t>12/07/2023</a:t>
            </a:fld>
            <a:endParaRPr lang="en-AU"/>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AU"/>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AU"/>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4CA61246-FEFB-4D30-A3F1-3B644C499244}" type="slidenum">
              <a:rPr lang="en-AU" smtClean="0"/>
              <a:t>‹#›</a:t>
            </a:fld>
            <a:endParaRPr lang="en-AU"/>
          </a:p>
        </p:txBody>
      </p:sp>
    </p:spTree>
    <p:extLst>
      <p:ext uri="{BB962C8B-B14F-4D97-AF65-F5344CB8AC3E}">
        <p14:creationId xmlns:p14="http://schemas.microsoft.com/office/powerpoint/2010/main" val="1466711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510aae144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g2510aae144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876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pPr defTabSz="966064">
              <a:defRPr/>
            </a:pPr>
            <a:r>
              <a:rPr lang="en-AU" dirty="0"/>
              <a:t>Holton, D., Stacey, K., &amp; FitzSimons, G. (2012). Reasoning: A Dog’s Tale. </a:t>
            </a:r>
            <a:r>
              <a:rPr lang="en-AU" i="1" dirty="0"/>
              <a:t>Australian Mathematics Teacher, </a:t>
            </a:r>
            <a:r>
              <a:rPr lang="en-AU" dirty="0"/>
              <a:t> </a:t>
            </a:r>
            <a:r>
              <a:rPr lang="en-AU" i="1" dirty="0"/>
              <a:t>68</a:t>
            </a:r>
            <a:r>
              <a:rPr lang="en-AU" dirty="0"/>
              <a:t>(3), 22.</a:t>
            </a:r>
          </a:p>
          <a:p>
            <a:endParaRPr lang="en-AU" dirty="0"/>
          </a:p>
        </p:txBody>
      </p:sp>
      <p:sp>
        <p:nvSpPr>
          <p:cNvPr id="4" name="Slide Number Placeholder 3"/>
          <p:cNvSpPr>
            <a:spLocks noGrp="1"/>
          </p:cNvSpPr>
          <p:nvPr>
            <p:ph type="sldNum" sz="quarter" idx="10"/>
          </p:nvPr>
        </p:nvSpPr>
        <p:spPr/>
        <p:txBody>
          <a:bodyPr/>
          <a:lstStyle/>
          <a:p>
            <a:pPr defTabSz="966064">
              <a:defRPr/>
            </a:pPr>
            <a:fld id="{4AB6ACBA-160B-4FB5-A455-23C8FC24AD14}" type="slidenum">
              <a:rPr lang="en-AU">
                <a:solidFill>
                  <a:prstClr val="black"/>
                </a:solidFill>
                <a:latin typeface="Calibri"/>
              </a:rPr>
              <a:pPr defTabSz="966064">
                <a:defRPr/>
              </a:pPr>
              <a:t>23</a:t>
            </a:fld>
            <a:endParaRPr lang="en-AU" dirty="0">
              <a:solidFill>
                <a:prstClr val="black"/>
              </a:solidFill>
              <a:latin typeface="Calibri"/>
            </a:endParaRPr>
          </a:p>
        </p:txBody>
      </p:sp>
    </p:spTree>
    <p:extLst>
      <p:ext uri="{BB962C8B-B14F-4D97-AF65-F5344CB8AC3E}">
        <p14:creationId xmlns:p14="http://schemas.microsoft.com/office/powerpoint/2010/main" val="1618263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marR="0" lvl="2" indent="0" algn="l" defTabSz="914400" rtl="0" eaLnBrk="1" fontAlgn="base" latinLnBrk="0" hangingPunct="1">
              <a:lnSpc>
                <a:spcPct val="100000"/>
              </a:lnSpc>
              <a:spcBef>
                <a:spcPts val="0"/>
              </a:spcBef>
              <a:spcAft>
                <a:spcPts val="0"/>
              </a:spcAft>
              <a:buClrTx/>
              <a:buSzTx/>
              <a:buFontTx/>
              <a:buNone/>
              <a:tabLst/>
              <a:defRPr/>
            </a:pPr>
            <a:r>
              <a:rPr lang="en-AU" baseline="0" dirty="0"/>
              <a:t>Three reasoning actions are emphasised for formative assessment: </a:t>
            </a:r>
            <a:r>
              <a:rPr lang="en-AU" b="1" i="1" u="sng" baseline="0" dirty="0"/>
              <a:t>Analysing; Generalising; and Justifying</a:t>
            </a:r>
            <a:r>
              <a:rPr lang="en-AU" baseline="0" dirty="0"/>
              <a:t>. </a:t>
            </a:r>
          </a:p>
          <a:p>
            <a:pPr marL="914400" marR="0" lvl="2" indent="0" algn="l" defTabSz="914400" rtl="0" eaLnBrk="1" fontAlgn="base"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Students’ reasoning may be captured orally, including through their</a:t>
            </a:r>
            <a:r>
              <a:rPr lang="en-AU" sz="1200" b="0" i="0" u="none" strike="noStrike" kern="1200" baseline="0" dirty="0">
                <a:solidFill>
                  <a:schemeClr val="tx1"/>
                </a:solidFill>
                <a:effectLst/>
                <a:latin typeface="+mn-lt"/>
                <a:ea typeface="+mn-ea"/>
                <a:cs typeface="+mn-cs"/>
              </a:rPr>
              <a:t> gestures,</a:t>
            </a:r>
            <a:r>
              <a:rPr lang="en-AU" sz="1200" b="0" i="0" u="none" strike="noStrike" kern="1200" dirty="0">
                <a:solidFill>
                  <a:schemeClr val="tx1"/>
                </a:solidFill>
                <a:effectLst/>
                <a:latin typeface="+mn-lt"/>
                <a:ea typeface="+mn-ea"/>
                <a:cs typeface="+mn-cs"/>
              </a:rPr>
              <a:t> and/or in their written work samples. This means teachers</a:t>
            </a:r>
            <a:r>
              <a:rPr lang="en-AU" sz="1200" b="0" i="0" u="none" strike="noStrike" kern="1200" baseline="0" dirty="0">
                <a:solidFill>
                  <a:schemeClr val="tx1"/>
                </a:solidFill>
                <a:effectLst/>
                <a:latin typeface="+mn-lt"/>
                <a:ea typeface="+mn-ea"/>
                <a:cs typeface="+mn-cs"/>
              </a:rPr>
              <a:t> need to interact with students, listen to students as they work with others students or present to the whole class as well as analyse their written responses in order to assess students’ reasoning.</a:t>
            </a:r>
            <a:endParaRPr lang="en-AU" sz="1200" b="0" i="0" u="none" strike="noStrike" kern="1200" dirty="0">
              <a:solidFill>
                <a:schemeClr val="tx1"/>
              </a:solidFill>
              <a:effectLst/>
              <a:latin typeface="+mn-lt"/>
              <a:ea typeface="+mn-ea"/>
              <a:cs typeface="+mn-cs"/>
            </a:endParaRPr>
          </a:p>
          <a:p>
            <a:pPr lvl="2" rtl="0" fontAlgn="base"/>
            <a:endParaRPr lang="en-AU" sz="1200" b="0" i="0" u="none" strike="noStrike" kern="1200" dirty="0">
              <a:solidFill>
                <a:schemeClr val="tx1"/>
              </a:solidFill>
              <a:effectLst/>
              <a:latin typeface="+mn-lt"/>
              <a:ea typeface="+mn-ea"/>
              <a:cs typeface="+mn-cs"/>
            </a:endParaRPr>
          </a:p>
          <a:p>
            <a:pPr lvl="2" rtl="0" fontAlgn="base"/>
            <a:r>
              <a:rPr lang="en-AU" sz="1200" b="0" i="0" u="none" strike="noStrike" kern="1200" dirty="0">
                <a:solidFill>
                  <a:schemeClr val="tx1"/>
                </a:solidFill>
                <a:effectLst/>
                <a:latin typeface="+mn-lt"/>
                <a:ea typeface="+mn-ea"/>
                <a:cs typeface="+mn-cs"/>
              </a:rPr>
              <a:t>Reasoning should be embedded in </a:t>
            </a:r>
            <a:r>
              <a:rPr lang="en-AU" sz="1200" b="1" i="1" u="none" strike="noStrike" kern="1200" dirty="0">
                <a:solidFill>
                  <a:schemeClr val="tx1"/>
                </a:solidFill>
                <a:effectLst/>
                <a:latin typeface="+mn-lt"/>
                <a:ea typeface="+mn-ea"/>
                <a:cs typeface="+mn-cs"/>
              </a:rPr>
              <a:t>all</a:t>
            </a:r>
            <a:r>
              <a:rPr lang="en-AU" sz="1200" b="0" i="0" u="none" strike="noStrike" kern="1200" dirty="0">
                <a:solidFill>
                  <a:schemeClr val="tx1"/>
                </a:solidFill>
                <a:effectLst/>
                <a:latin typeface="+mn-lt"/>
                <a:ea typeface="+mn-ea"/>
                <a:cs typeface="+mn-cs"/>
              </a:rPr>
              <a:t> lessons. This might</a:t>
            </a:r>
            <a:r>
              <a:rPr lang="en-AU" sz="1200" b="0" i="0" u="none" strike="noStrike" kern="1200" baseline="0" dirty="0">
                <a:solidFill>
                  <a:schemeClr val="tx1"/>
                </a:solidFill>
                <a:effectLst/>
                <a:latin typeface="+mn-lt"/>
                <a:ea typeface="+mn-ea"/>
                <a:cs typeface="+mn-cs"/>
              </a:rPr>
              <a:t> involve one or more of these reasoning actions.</a:t>
            </a:r>
            <a:r>
              <a:rPr lang="en-AU" sz="1200" b="0" i="0" u="none" strike="noStrike" kern="1200" dirty="0">
                <a:solidFill>
                  <a:schemeClr val="tx1"/>
                </a:solidFill>
                <a:effectLst/>
                <a:latin typeface="+mn-lt"/>
                <a:ea typeface="+mn-ea"/>
                <a:cs typeface="+mn-cs"/>
              </a:rPr>
              <a:t> </a:t>
            </a:r>
          </a:p>
          <a:p>
            <a:pPr lvl="2" rtl="0" fontAlgn="base"/>
            <a:endParaRPr lang="en-AU" sz="1200" b="0" i="0" u="none" strike="noStrike" kern="120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r>
              <a:rPr lang="en-AU" baseline="0" dirty="0"/>
              <a:t>These three trajectories indicate students’ progression through the three main reasoning actions. </a:t>
            </a:r>
          </a:p>
          <a:p>
            <a:pPr marL="914400" marR="0" lvl="2" indent="0" algn="l" defTabSz="914400" rtl="0" eaLnBrk="1" fontAlgn="base" latinLnBrk="0" hangingPunct="1">
              <a:lnSpc>
                <a:spcPct val="100000"/>
              </a:lnSpc>
              <a:spcBef>
                <a:spcPts val="0"/>
              </a:spcBef>
              <a:spcAft>
                <a:spcPts val="0"/>
              </a:spcAft>
              <a:buClrTx/>
              <a:buSzTx/>
              <a:buFontTx/>
              <a:buNone/>
              <a:tabLst/>
              <a:defRPr/>
            </a:pPr>
            <a:endParaRPr lang="en-AU" baseline="0" dirty="0"/>
          </a:p>
          <a:p>
            <a:pPr marL="914400" marR="0" lvl="2" indent="0" algn="l" defTabSz="914400" rtl="0" eaLnBrk="1" fontAlgn="base" latinLnBrk="0" hangingPunct="1">
              <a:lnSpc>
                <a:spcPct val="100000"/>
              </a:lnSpc>
              <a:spcBef>
                <a:spcPts val="0"/>
              </a:spcBef>
              <a:spcAft>
                <a:spcPts val="0"/>
              </a:spcAft>
              <a:buClrTx/>
              <a:buSzTx/>
              <a:buFontTx/>
              <a:buNone/>
              <a:tabLst/>
              <a:defRPr/>
            </a:pPr>
            <a:r>
              <a:rPr lang="en-AU" baseline="0" dirty="0"/>
              <a:t>As students’ develop their capacity to analyse they </a:t>
            </a:r>
            <a:r>
              <a:rPr lang="en-AU" sz="1200" kern="1200" baseline="0" dirty="0">
                <a:solidFill>
                  <a:schemeClr val="tx1"/>
                </a:solidFill>
                <a:effectLst/>
                <a:latin typeface="+mn-lt"/>
                <a:ea typeface="+mn-ea"/>
                <a:cs typeface="+mn-cs"/>
              </a:rPr>
              <a:t>b</a:t>
            </a:r>
            <a:r>
              <a:rPr lang="en-AU" sz="1200" kern="1200" dirty="0">
                <a:solidFill>
                  <a:schemeClr val="tx1"/>
                </a:solidFill>
                <a:effectLst/>
                <a:latin typeface="+mn-lt"/>
                <a:ea typeface="+mn-ea"/>
                <a:cs typeface="+mn-cs"/>
              </a:rPr>
              <a:t>ecome more systematic and more often</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notice things that matter</a:t>
            </a:r>
            <a:r>
              <a:rPr lang="en-AU" sz="1200" kern="1200" baseline="0" dirty="0">
                <a:solidFill>
                  <a:schemeClr val="tx1"/>
                </a:solidFill>
                <a:effectLst/>
                <a:latin typeface="+mn-lt"/>
                <a:ea typeface="+mn-ea"/>
                <a:cs typeface="+mn-cs"/>
              </a:rPr>
              <a:t>. The steps in this progression are summarised as: do not notice (common properties, patterns or relationships), recall and repeat, attempt to sort and order; sorts, classifies and orders, notices, describes; searches, predicts, explores relationships, notices relationships.</a:t>
            </a:r>
          </a:p>
          <a:p>
            <a:pPr marL="914400" marR="0" lvl="2" indent="0" algn="l" defTabSz="914400" rtl="0" eaLnBrk="1" fontAlgn="base"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As student’ develop their capacity to form conjectures and generalise they communicate</a:t>
            </a:r>
            <a:r>
              <a:rPr lang="en-AU" sz="1200" kern="1200" dirty="0">
                <a:solidFill>
                  <a:schemeClr val="tx1"/>
                </a:solidFill>
                <a:effectLst/>
                <a:latin typeface="+mn-lt"/>
                <a:ea typeface="+mn-ea"/>
                <a:cs typeface="+mn-cs"/>
              </a:rPr>
              <a:t> their</a:t>
            </a:r>
            <a:r>
              <a:rPr lang="en-AU" sz="1200" kern="1200" baseline="0" dirty="0">
                <a:solidFill>
                  <a:schemeClr val="tx1"/>
                </a:solidFill>
                <a:effectLst/>
                <a:latin typeface="+mn-lt"/>
                <a:ea typeface="+mn-ea"/>
                <a:cs typeface="+mn-cs"/>
              </a:rPr>
              <a:t> conjectures and generalisations </a:t>
            </a:r>
            <a:r>
              <a:rPr lang="en-AU" sz="1200" kern="1200" dirty="0">
                <a:solidFill>
                  <a:schemeClr val="tx1"/>
                </a:solidFill>
                <a:effectLst/>
                <a:latin typeface="+mn-lt"/>
                <a:ea typeface="+mn-ea"/>
                <a:cs typeface="+mn-cs"/>
              </a:rPr>
              <a:t>using more diverse &amp; appropriate representations in accord with mathematics concepts. The</a:t>
            </a:r>
            <a:r>
              <a:rPr lang="en-AU" sz="1200" kern="1200" baseline="0" dirty="0">
                <a:solidFill>
                  <a:schemeClr val="tx1"/>
                </a:solidFill>
                <a:effectLst/>
                <a:latin typeface="+mn-lt"/>
                <a:ea typeface="+mn-ea"/>
                <a:cs typeface="+mn-cs"/>
              </a:rPr>
              <a:t> steps in this progression are summarised as: does not communicate a conjecture or generalisation, makes a conjecture, extends (the conjecture to include more cases), communicates a rule, explains what (the rule means); identifies boundaries (for their rule); generalises properties and compares expressions (or rules and generalisations). </a:t>
            </a:r>
            <a:endParaRPr lang="en-AU" sz="1200" kern="120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As students develop their capacity to justify</a:t>
            </a:r>
            <a:r>
              <a:rPr lang="en-AU" sz="1200" kern="1200" baseline="0" dirty="0">
                <a:solidFill>
                  <a:schemeClr val="tx1"/>
                </a:solidFill>
                <a:effectLst/>
                <a:latin typeface="+mn-lt"/>
                <a:ea typeface="+mn-ea"/>
                <a:cs typeface="+mn-cs"/>
              </a:rPr>
              <a:t> and form logical arguments they communicate their arguments </a:t>
            </a:r>
            <a:r>
              <a:rPr lang="en-AU" sz="1200" kern="1200" dirty="0">
                <a:solidFill>
                  <a:schemeClr val="tx1"/>
                </a:solidFill>
                <a:effectLst/>
                <a:latin typeface="+mn-lt"/>
                <a:ea typeface="+mn-ea"/>
                <a:cs typeface="+mn-cs"/>
              </a:rPr>
              <a:t>using more diverse &amp; appropriate representations in accord with mathematics concepts. The steps</a:t>
            </a:r>
            <a:r>
              <a:rPr lang="en-AU" sz="1200" kern="1200" baseline="0" dirty="0">
                <a:solidFill>
                  <a:schemeClr val="tx1"/>
                </a:solidFill>
                <a:effectLst/>
                <a:latin typeface="+mn-lt"/>
                <a:ea typeface="+mn-ea"/>
                <a:cs typeface="+mn-cs"/>
              </a:rPr>
              <a:t> in progress their developing capacity to justify and form logical arguments are: does not justify or appeals to authority (the teacher or other source), describes; checks the truth, detects and corrects (incorrect or untrue conjectures/generalisations); verifies or refutes conjectures/generalisations, starts a logical argument; completes the argument; or finally provides a water tight argument.</a:t>
            </a:r>
          </a:p>
          <a:p>
            <a:pPr marL="914400" marR="0" lvl="2" indent="0" algn="l" defTabSz="914400" rtl="0" eaLnBrk="1" fontAlgn="base"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The steps in these reasoning learning trajectories are described more fully in the reasoning rubric.  </a:t>
            </a:r>
            <a:endParaRPr lang="en-AU" sz="1200" kern="120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endParaRPr lang="en-AU" baseline="0" dirty="0"/>
          </a:p>
          <a:p>
            <a:pPr lvl="2" rtl="0" fontAlgn="base"/>
            <a:endParaRPr lang="en-AU" sz="1200" b="0" i="0" u="none" strike="noStrik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833E7-D167-425B-ACF2-3659EE4CDD99}"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154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8538-B8A2-A61C-B95C-A7610EBA9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0B8D2FD-08CD-C73B-D46D-EE28310ED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38DFCBD-D6F9-80CA-7035-B768C1C4EADA}"/>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5" name="Footer Placeholder 4">
            <a:extLst>
              <a:ext uri="{FF2B5EF4-FFF2-40B4-BE49-F238E27FC236}">
                <a16:creationId xmlns:a16="http://schemas.microsoft.com/office/drawing/2014/main" id="{E12CC941-0795-725A-2F6B-EC840E7D57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8661D2A-42CE-9FE5-1E2E-DCCEB3AB1D08}"/>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182197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B055-9994-691C-9F7B-D08F5612967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6DDD9E5-A4ED-4DA4-3F05-14591B4F2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881826-9F64-E230-6676-E5726EA42C1D}"/>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5" name="Footer Placeholder 4">
            <a:extLst>
              <a:ext uri="{FF2B5EF4-FFF2-40B4-BE49-F238E27FC236}">
                <a16:creationId xmlns:a16="http://schemas.microsoft.com/office/drawing/2014/main" id="{0E83DB83-92B0-325E-D3FD-8164F3D735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18617B-8506-ECE3-1A4D-6E878DCB78E8}"/>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1462029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60069-838F-4BCE-9926-0A31B3BD45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95BC90-1073-3836-C90C-8C5E21C76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0068AEE-32AE-BBA2-2915-4910BFA044D8}"/>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5" name="Footer Placeholder 4">
            <a:extLst>
              <a:ext uri="{FF2B5EF4-FFF2-40B4-BE49-F238E27FC236}">
                <a16:creationId xmlns:a16="http://schemas.microsoft.com/office/drawing/2014/main" id="{34FC466C-2330-5A5D-8153-D71658BD90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8DB2FD3-D984-91F6-E6A6-2407A2560709}"/>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1643229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4"/>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994394A-E95D-49DE-8614-F37E1FCF0AC3}" type="datetime2">
              <a:rPr lang="en-US" smtClean="0"/>
              <a:pPr/>
              <a:t>Wednesday, July 12, 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3827656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8D82CC3-100B-41FC-9DB0-99A6D4849F72}" type="datetime2">
              <a:rPr lang="en-US" smtClean="0"/>
              <a:pPr/>
              <a:t>Wednesday, July 12, 2023</a:t>
            </a:fld>
            <a:endParaRPr lang="en-US" dirty="0">
              <a:latin typeface="+mn-lt"/>
            </a:endParaRPr>
          </a:p>
        </p:txBody>
      </p:sp>
      <p:sp>
        <p:nvSpPr>
          <p:cNvPr id="5" name="Footer Placeholder 4"/>
          <p:cNvSpPr>
            <a:spLocks noGrp="1"/>
          </p:cNvSpPr>
          <p:nvPr>
            <p:ph type="ftr" sz="quarter" idx="11"/>
          </p:nvPr>
        </p:nvSpPr>
        <p:spPr/>
        <p:txBody>
          <a:bodyPr/>
          <a:lstStyle/>
          <a:p>
            <a:r>
              <a:rPr lang="en-US" dirty="0"/>
              <a:t>Sample Footer Text</a:t>
            </a:r>
            <a:endParaRPr lang="en-US" dirty="0">
              <a:latin typeface="+mn-lt"/>
            </a:endParaRPr>
          </a:p>
        </p:txBody>
      </p:sp>
      <p:sp>
        <p:nvSpPr>
          <p:cNvPr id="6" name="Slide Number Placeholder 5"/>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535052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5"/>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8FDCC-AC46-4D9F-98DC-C163BFA43704}" type="datetime2">
              <a:rPr lang="en-US" smtClean="0"/>
              <a:t>Wednesday, July 12, 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791683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5832F11-C374-493A-BB7E-11B09A67FAD0}" type="datetime2">
              <a:rPr lang="en-US" smtClean="0"/>
              <a:t>Wednesday, July 12, 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2156017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414" y="1535113"/>
            <a:ext cx="5389033"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136546C-EE55-422E-9D57-50E6C4234F80}" type="datetime2">
              <a:rPr lang="en-US" smtClean="0"/>
              <a:t>Wednesday, July 12, 2023</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1036073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3685C8A-A1A1-423D-82D7-1ACC187CCA77}" type="datetime2">
              <a:rPr lang="en-US" smtClean="0"/>
              <a:pPr/>
              <a:t>Wednesday, July 12, 2023</a:t>
            </a:fld>
            <a:endParaRPr lang="en-US" dirty="0">
              <a:latin typeface="+mn-lt"/>
            </a:endParaRPr>
          </a:p>
        </p:txBody>
      </p:sp>
      <p:sp>
        <p:nvSpPr>
          <p:cNvPr id="4" name="Footer Placeholder 3"/>
          <p:cNvSpPr>
            <a:spLocks noGrp="1"/>
          </p:cNvSpPr>
          <p:nvPr>
            <p:ph type="ftr" sz="quarter" idx="11"/>
          </p:nvPr>
        </p:nvSpPr>
        <p:spPr/>
        <p:txBody>
          <a:bodyPr/>
          <a:lstStyle/>
          <a:p>
            <a:r>
              <a:rPr lang="en-US" dirty="0"/>
              <a:t>Sample Footer Text</a:t>
            </a:r>
            <a:endParaRPr lang="en-US" dirty="0">
              <a:latin typeface="+mn-lt"/>
            </a:endParaRPr>
          </a:p>
        </p:txBody>
      </p:sp>
      <p:sp>
        <p:nvSpPr>
          <p:cNvPr id="5" name="Slide Number Placeholder 4"/>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4027736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5DF798-D264-4BC9-8824-70A25106E4C6}" type="datetime2">
              <a:rPr lang="en-US" smtClean="0"/>
              <a:pPr/>
              <a:t>Wednesday, July 12, 2023</a:t>
            </a:fld>
            <a:endParaRPr lang="en-US" dirty="0">
              <a:latin typeface="+mn-lt"/>
            </a:endParaRPr>
          </a:p>
        </p:txBody>
      </p:sp>
      <p:sp>
        <p:nvSpPr>
          <p:cNvPr id="3" name="Footer Placeholder 2"/>
          <p:cNvSpPr>
            <a:spLocks noGrp="1"/>
          </p:cNvSpPr>
          <p:nvPr>
            <p:ph type="ftr" sz="quarter" idx="11"/>
          </p:nvPr>
        </p:nvSpPr>
        <p:spPr/>
        <p:txBody>
          <a:bodyPr/>
          <a:lstStyle/>
          <a:p>
            <a:r>
              <a:rPr lang="en-US" dirty="0"/>
              <a:t>Sample Footer Text</a:t>
            </a:r>
            <a:endParaRPr lang="en-US" dirty="0">
              <a:latin typeface="+mn-lt"/>
            </a:endParaRPr>
          </a:p>
        </p:txBody>
      </p:sp>
      <p:sp>
        <p:nvSpPr>
          <p:cNvPr id="4" name="Slide Number Placeholder 3"/>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3236493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12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ACAD25-C1CF-4F11-8692-066E6505443C}" type="datetime2">
              <a:rPr lang="en-US" smtClean="0"/>
              <a:t>Wednesday, July 12, 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239919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4A5E-1A9B-4A34-7405-80A871E36F0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1D9F4C-B21A-5B12-F903-F0B271A4E2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73135AB-3577-D3EB-8D0B-AD9564AC5DE0}"/>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5" name="Footer Placeholder 4">
            <a:extLst>
              <a:ext uri="{FF2B5EF4-FFF2-40B4-BE49-F238E27FC236}">
                <a16:creationId xmlns:a16="http://schemas.microsoft.com/office/drawing/2014/main" id="{449DAE21-6AB3-4F83-75C9-593D6DB0E0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078752-BCDA-261E-6FD1-F53C303C5EB9}"/>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54982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AU"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688A1C-01B8-42B6-BBF1-2BCF5E311248}" type="datetime2">
              <a:rPr lang="en-US" smtClean="0"/>
              <a:t>Wednesday, July 12, 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6521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D51179E-60E8-4F2A-A3F9-6F3CE2ABCAF9}" type="datetime2">
              <a:rPr lang="en-US" smtClean="0"/>
              <a:pPr/>
              <a:t>Wednesday, July 12, 2023</a:t>
            </a:fld>
            <a:endParaRPr lang="en-US" dirty="0">
              <a:latin typeface="+mn-lt"/>
            </a:endParaRPr>
          </a:p>
        </p:txBody>
      </p:sp>
      <p:sp>
        <p:nvSpPr>
          <p:cNvPr id="5" name="Footer Placeholder 4"/>
          <p:cNvSpPr>
            <a:spLocks noGrp="1"/>
          </p:cNvSpPr>
          <p:nvPr>
            <p:ph type="ftr" sz="quarter" idx="11"/>
          </p:nvPr>
        </p:nvSpPr>
        <p:spPr/>
        <p:txBody>
          <a:bodyPr/>
          <a:lstStyle/>
          <a:p>
            <a:r>
              <a:rPr lang="en-US" dirty="0"/>
              <a:t>Sample Footer Text</a:t>
            </a:r>
            <a:endParaRPr lang="en-US" dirty="0">
              <a:latin typeface="+mn-lt"/>
            </a:endParaRPr>
          </a:p>
        </p:txBody>
      </p:sp>
      <p:sp>
        <p:nvSpPr>
          <p:cNvPr id="6" name="Slide Number Placeholder 5"/>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4222234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704"/>
            <a:ext cx="36576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12800" y="274704"/>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C32B061-4DDF-403A-A7DB-3B6FD0BE9165}" type="datetime2">
              <a:rPr lang="en-US" smtClean="0"/>
              <a:t>Wednesday, July 12, 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2105525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4FAC-30F8-E5BC-D5A2-061B8AAC2F4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F813CED-5082-35D6-6978-6E6E4832BB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B62EEED-9872-5683-8EB7-40FD3637A92D}"/>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5" name="Footer Placeholder 4">
            <a:extLst>
              <a:ext uri="{FF2B5EF4-FFF2-40B4-BE49-F238E27FC236}">
                <a16:creationId xmlns:a16="http://schemas.microsoft.com/office/drawing/2014/main" id="{01998990-7892-0B4F-59D6-A7F5C0DB8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1C8B7-8D42-2EE6-E9CB-734645D9832F}"/>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4025297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6E8E-74ED-5339-EA35-2B55F527448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D95021-942D-D329-D4EC-83AAB70EBC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C86C3E-F6E5-C42A-B720-2F1B83D24116}"/>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5" name="Footer Placeholder 4">
            <a:extLst>
              <a:ext uri="{FF2B5EF4-FFF2-40B4-BE49-F238E27FC236}">
                <a16:creationId xmlns:a16="http://schemas.microsoft.com/office/drawing/2014/main" id="{EBB6B61F-C519-7820-597A-B467629BE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257B1-E03A-666A-DEF0-5B288E373FD4}"/>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1367780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1AA0-4619-F0E2-6384-6DD4604E47D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7CCE7DF-5960-7D58-1949-EC22D5A5A4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94AACB-1C8B-0826-9504-01A45447B538}"/>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5" name="Footer Placeholder 4">
            <a:extLst>
              <a:ext uri="{FF2B5EF4-FFF2-40B4-BE49-F238E27FC236}">
                <a16:creationId xmlns:a16="http://schemas.microsoft.com/office/drawing/2014/main" id="{7B5E4856-B355-FB0B-75E0-E9D914EFA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04CC-1089-E6A4-87FE-BA44628562A3}"/>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3829554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470B-1BB3-B50A-BB89-5A6F596963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4B987D-4D91-44AC-4AC3-E209D0850F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DE1E742-98E5-CD20-A98B-1582A843A6E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E3BA732-6F04-4B7F-3567-6F84BC2C0D86}"/>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6" name="Footer Placeholder 5">
            <a:extLst>
              <a:ext uri="{FF2B5EF4-FFF2-40B4-BE49-F238E27FC236}">
                <a16:creationId xmlns:a16="http://schemas.microsoft.com/office/drawing/2014/main" id="{3D3E7A49-F136-E1FB-B7A3-57C0450A0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E48DD4-1D8C-7045-FB1C-F3BA2054A727}"/>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3434100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23B2-4533-A5C2-FB47-3CA2AC59FF8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C6D53E-036D-7690-1950-29635BEE0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537C9A-C641-4DDA-EE17-77B4745E85C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713B98-3FEA-ACDB-3DF2-F8C6AB450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E3D812-2ADB-D76F-9EBD-59F7372A6EC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8C236F9-239A-CB4F-0EE8-3036785DEE54}"/>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8" name="Footer Placeholder 7">
            <a:extLst>
              <a:ext uri="{FF2B5EF4-FFF2-40B4-BE49-F238E27FC236}">
                <a16:creationId xmlns:a16="http://schemas.microsoft.com/office/drawing/2014/main" id="{59E4E254-CF77-D45A-884E-4E051B12DB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E0E626-36D9-BDA7-17C8-521D06D0DAD7}"/>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671259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AA22-B993-CA9A-4A74-80E8E767168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122C7D7-DC68-2D94-FB50-0648CC161356}"/>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4" name="Footer Placeholder 3">
            <a:extLst>
              <a:ext uri="{FF2B5EF4-FFF2-40B4-BE49-F238E27FC236}">
                <a16:creationId xmlns:a16="http://schemas.microsoft.com/office/drawing/2014/main" id="{32BD3072-A616-31F4-C471-5DB966FA42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1CDDFD-34D2-AF4E-F42C-FF48340330D4}"/>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3533318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50BA1-B128-3F55-C62D-1BD32EA36C58}"/>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3" name="Footer Placeholder 2">
            <a:extLst>
              <a:ext uri="{FF2B5EF4-FFF2-40B4-BE49-F238E27FC236}">
                <a16:creationId xmlns:a16="http://schemas.microsoft.com/office/drawing/2014/main" id="{E7A46E62-19AD-CF73-1CA2-F30DF5ABE0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A14E4F-0371-78A3-8F09-DA4C55584993}"/>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887915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ED91-45AF-F86E-8C89-80513B028E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59AA285-341A-81C4-FD08-7483045225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7E176-C2CB-E8AE-F33E-DB1C6D8A5AA9}"/>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5" name="Footer Placeholder 4">
            <a:extLst>
              <a:ext uri="{FF2B5EF4-FFF2-40B4-BE49-F238E27FC236}">
                <a16:creationId xmlns:a16="http://schemas.microsoft.com/office/drawing/2014/main" id="{ACA8060E-D26C-D519-6101-04EC96E2DDE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34BDE9-4A57-BB55-8920-6EF7D7089A8A}"/>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1782727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0D15-9984-B2BA-C70C-488520D2DB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DDD300E-4BA5-A4AB-CC95-B6F536862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6827BD-0A1A-64EF-CC24-F6E93713B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F0CA72-A319-E934-CCC6-2E998D362C9B}"/>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6" name="Footer Placeholder 5">
            <a:extLst>
              <a:ext uri="{FF2B5EF4-FFF2-40B4-BE49-F238E27FC236}">
                <a16:creationId xmlns:a16="http://schemas.microsoft.com/office/drawing/2014/main" id="{C9798956-CA42-D8A7-E8EB-0B2EF609E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83BB3-5EF9-2737-CB21-BF999696F01E}"/>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4255262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3DAC8-5AB6-3EA8-64C8-79B0AE01C6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3790C39-2EF7-7B75-05F6-B27D287446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7CC39B-9912-5C04-511A-DBBD2BA80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5562A4-26C1-E6EA-9ABD-80E7B287CD93}"/>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6" name="Footer Placeholder 5">
            <a:extLst>
              <a:ext uri="{FF2B5EF4-FFF2-40B4-BE49-F238E27FC236}">
                <a16:creationId xmlns:a16="http://schemas.microsoft.com/office/drawing/2014/main" id="{611240F6-711F-6059-73C6-4A8417E54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AAFF3-BD04-1DF1-BEC4-F90049934B57}"/>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1734076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1050F-C9A4-402E-D0CF-1BB9BD7F6F4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181559E-2DEB-F7B5-74F1-A664EBBF25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6B8732-4D39-4F31-35B0-9902222D7D7A}"/>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5" name="Footer Placeholder 4">
            <a:extLst>
              <a:ext uri="{FF2B5EF4-FFF2-40B4-BE49-F238E27FC236}">
                <a16:creationId xmlns:a16="http://schemas.microsoft.com/office/drawing/2014/main" id="{351329D2-5AA6-FBBD-EF1B-30C29FF05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BAB36-14F9-46FE-1AFA-532F24C422AC}"/>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4123604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56BBBD-4F7B-D499-9F2E-3230B3FEBDC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26C4A3-3B0B-947E-5F4F-8D8C79C8521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87A4E3-5786-3ABF-6C90-6139F5CC7787}"/>
              </a:ext>
            </a:extLst>
          </p:cNvPr>
          <p:cNvSpPr>
            <a:spLocks noGrp="1"/>
          </p:cNvSpPr>
          <p:nvPr>
            <p:ph type="dt" sz="half" idx="10"/>
          </p:nvPr>
        </p:nvSpPr>
        <p:spPr/>
        <p:txBody>
          <a:bodyPr/>
          <a:lstStyle/>
          <a:p>
            <a:fld id="{9B4AC944-1724-304F-BAAC-F0225686651E}" type="datetimeFigureOut">
              <a:rPr lang="en-US" smtClean="0"/>
              <a:t>7/12/2023</a:t>
            </a:fld>
            <a:endParaRPr lang="en-US"/>
          </a:p>
        </p:txBody>
      </p:sp>
      <p:sp>
        <p:nvSpPr>
          <p:cNvPr id="5" name="Footer Placeholder 4">
            <a:extLst>
              <a:ext uri="{FF2B5EF4-FFF2-40B4-BE49-F238E27FC236}">
                <a16:creationId xmlns:a16="http://schemas.microsoft.com/office/drawing/2014/main" id="{0529DCEF-9136-6C2C-64A4-CE5DEE420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D1368-FB9D-C285-2703-C056FC2FA46F}"/>
              </a:ext>
            </a:extLst>
          </p:cNvPr>
          <p:cNvSpPr>
            <a:spLocks noGrp="1"/>
          </p:cNvSpPr>
          <p:nvPr>
            <p:ph type="sldNum" sz="quarter" idx="12"/>
          </p:nvPr>
        </p:nvSpPr>
        <p:spPr/>
        <p:txBody>
          <a:bodyPr/>
          <a:lstStyle/>
          <a:p>
            <a:fld id="{FF31A6EC-69D9-6140-BD4C-394F79C1269E}" type="slidenum">
              <a:rPr lang="en-US" smtClean="0"/>
              <a:t>‹#›</a:t>
            </a:fld>
            <a:endParaRPr lang="en-US"/>
          </a:p>
        </p:txBody>
      </p:sp>
    </p:spTree>
    <p:extLst>
      <p:ext uri="{BB962C8B-B14F-4D97-AF65-F5344CB8AC3E}">
        <p14:creationId xmlns:p14="http://schemas.microsoft.com/office/powerpoint/2010/main" val="57211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509299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653439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541860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836560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88" y="1535117"/>
            <a:ext cx="5389033"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AU"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768994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AU"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89441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7EA3-DE69-1ECA-7E89-59451640051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178B9B4-7511-51EE-EBC5-62DA10756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74E6571-C3CC-E54A-BC19-12A6B95FE1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9B0C9CC-565C-B621-A0CF-FE6739ED48B7}"/>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6" name="Footer Placeholder 5">
            <a:extLst>
              <a:ext uri="{FF2B5EF4-FFF2-40B4-BE49-F238E27FC236}">
                <a16:creationId xmlns:a16="http://schemas.microsoft.com/office/drawing/2014/main" id="{2FFA99CD-3A55-10B2-BD61-A7937EFB56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57445DD-8614-813D-5287-9A1BEC086E51}"/>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3514195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AU"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249816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65"/>
            <a:ext cx="4011084" cy="1162051"/>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739355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6"/>
            <a:ext cx="7315200" cy="566739"/>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AU" dirty="0"/>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552630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232297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6"/>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5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437588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A4F7A5-C035-492D-9431-E8E55E15D73E}" type="datetimeFigureOut">
              <a:rPr lang="en-AU" smtClean="0"/>
              <a:t>12/07/2023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1344072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A4F7A5-C035-492D-9431-E8E55E15D73E}" type="datetimeFigureOut">
              <a:rPr lang="en-AU" smtClean="0"/>
              <a:t>12/07/2023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3855706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A4F7A5-C035-492D-9431-E8E55E15D73E}" type="datetimeFigureOut">
              <a:rPr lang="en-AU" smtClean="0"/>
              <a:t>12/07/2023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449179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A4F7A5-C035-492D-9431-E8E55E15D73E}" type="datetimeFigureOut">
              <a:rPr lang="en-AU" smtClean="0"/>
              <a:t>12/07/2023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2713487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A4F7A5-C035-492D-9431-E8E55E15D73E}" type="datetimeFigureOut">
              <a:rPr lang="en-AU" smtClean="0"/>
              <a:t>12/07/2023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380417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168F-7521-2A97-AA5F-C343B4AF494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C6F942B-56B9-416D-AD98-92E18D0D5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F6828-3BB3-D283-0755-ED22B581D5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D2F9942-9636-9ED3-2D7D-DE9419D24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10D73-1378-1321-228B-3A0B950F7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B86AD80-875E-39BC-5054-3CBA2C5FDC95}"/>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8" name="Footer Placeholder 7">
            <a:extLst>
              <a:ext uri="{FF2B5EF4-FFF2-40B4-BE49-F238E27FC236}">
                <a16:creationId xmlns:a16="http://schemas.microsoft.com/office/drawing/2014/main" id="{6165CEA6-9C88-E7D8-D389-7C2D5B4A15F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1DAD464-E0E1-1E7C-A76A-9BEF070909CF}"/>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1318948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A4F7A5-C035-492D-9431-E8E55E15D73E}" type="datetimeFigureOut">
              <a:rPr lang="en-AU" smtClean="0"/>
              <a:t>12/07/2023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4013230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4F7A5-C035-492D-9431-E8E55E15D73E}" type="datetimeFigureOut">
              <a:rPr lang="en-AU" smtClean="0"/>
              <a:t>12/07/2023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3520897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A4F7A5-C035-492D-9431-E8E55E15D73E}" type="datetimeFigureOut">
              <a:rPr lang="en-AU" smtClean="0"/>
              <a:t>12/07/2023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604346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A4F7A5-C035-492D-9431-E8E55E15D73E}" type="datetimeFigureOut">
              <a:rPr lang="en-AU" smtClean="0"/>
              <a:t>12/07/2023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839360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A4F7A5-C035-492D-9431-E8E55E15D73E}" type="datetimeFigureOut">
              <a:rPr lang="en-AU" smtClean="0"/>
              <a:t>12/07/2023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1093474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A4F7A5-C035-492D-9431-E8E55E15D73E}" type="datetimeFigureOut">
              <a:rPr lang="en-AU" smtClean="0"/>
              <a:t>12/07/2023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F1F683-D194-49E9-A5D3-522983A96A2F}" type="slidenum">
              <a:rPr lang="en-AU" smtClean="0"/>
              <a:t>‹#›</a:t>
            </a:fld>
            <a:endParaRPr lang="en-AU"/>
          </a:p>
        </p:txBody>
      </p:sp>
    </p:spTree>
    <p:extLst>
      <p:ext uri="{BB962C8B-B14F-4D97-AF65-F5344CB8AC3E}">
        <p14:creationId xmlns:p14="http://schemas.microsoft.com/office/powerpoint/2010/main" val="1154455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4"/>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 name="Google Shape;13;p34"/>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 name="Google Shape;14;p34"/>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466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457200" y="1420283"/>
            <a:ext cx="5181600" cy="980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27"/>
              </a:spcBef>
              <a:spcAft>
                <a:spcPts val="0"/>
              </a:spcAft>
              <a:buClr>
                <a:srgbClr val="888888"/>
              </a:buClr>
              <a:buSzPts val="3200"/>
              <a:buNone/>
              <a:defRPr>
                <a:solidFill>
                  <a:srgbClr val="888888"/>
                </a:solidFill>
              </a:defRPr>
            </a:lvl1pPr>
            <a:lvl2pPr lvl="1" algn="ctr" rtl="0">
              <a:lnSpc>
                <a:spcPct val="100000"/>
              </a:lnSpc>
              <a:spcBef>
                <a:spcPts val="373"/>
              </a:spcBef>
              <a:spcAft>
                <a:spcPts val="0"/>
              </a:spcAft>
              <a:buClr>
                <a:srgbClr val="888888"/>
              </a:buClr>
              <a:buSzPts val="2800"/>
              <a:buNone/>
              <a:defRPr>
                <a:solidFill>
                  <a:srgbClr val="888888"/>
                </a:solidFill>
              </a:defRPr>
            </a:lvl2pPr>
            <a:lvl3pPr lvl="2" algn="ctr" rtl="0">
              <a:lnSpc>
                <a:spcPct val="100000"/>
              </a:lnSpc>
              <a:spcBef>
                <a:spcPts val="320"/>
              </a:spcBef>
              <a:spcAft>
                <a:spcPts val="0"/>
              </a:spcAft>
              <a:buClr>
                <a:srgbClr val="888888"/>
              </a:buClr>
              <a:buSzPts val="2400"/>
              <a:buNone/>
              <a:defRPr>
                <a:solidFill>
                  <a:srgbClr val="888888"/>
                </a:solidFill>
              </a:defRPr>
            </a:lvl3pPr>
            <a:lvl4pPr lvl="3" algn="ctr" rtl="0">
              <a:lnSpc>
                <a:spcPct val="100000"/>
              </a:lnSpc>
              <a:spcBef>
                <a:spcPts val="267"/>
              </a:spcBef>
              <a:spcAft>
                <a:spcPts val="0"/>
              </a:spcAft>
              <a:buClr>
                <a:srgbClr val="888888"/>
              </a:buClr>
              <a:buSzPts val="2000"/>
              <a:buNone/>
              <a:defRPr>
                <a:solidFill>
                  <a:srgbClr val="888888"/>
                </a:solidFill>
              </a:defRPr>
            </a:lvl4pPr>
            <a:lvl5pPr lvl="4" algn="ctr" rtl="0">
              <a:lnSpc>
                <a:spcPct val="100000"/>
              </a:lnSpc>
              <a:spcBef>
                <a:spcPts val="267"/>
              </a:spcBef>
              <a:spcAft>
                <a:spcPts val="0"/>
              </a:spcAft>
              <a:buClr>
                <a:srgbClr val="888888"/>
              </a:buClr>
              <a:buSzPts val="2000"/>
              <a:buNone/>
              <a:defRPr>
                <a:solidFill>
                  <a:srgbClr val="888888"/>
                </a:solidFill>
              </a:defRPr>
            </a:lvl5pPr>
            <a:lvl6pPr lvl="5" algn="ctr" rtl="0">
              <a:lnSpc>
                <a:spcPct val="100000"/>
              </a:lnSpc>
              <a:spcBef>
                <a:spcPts val="267"/>
              </a:spcBef>
              <a:spcAft>
                <a:spcPts val="0"/>
              </a:spcAft>
              <a:buClr>
                <a:srgbClr val="888888"/>
              </a:buClr>
              <a:buSzPts val="2000"/>
              <a:buNone/>
              <a:defRPr>
                <a:solidFill>
                  <a:srgbClr val="888888"/>
                </a:solidFill>
              </a:defRPr>
            </a:lvl6pPr>
            <a:lvl7pPr lvl="6" algn="ctr" rtl="0">
              <a:lnSpc>
                <a:spcPct val="100000"/>
              </a:lnSpc>
              <a:spcBef>
                <a:spcPts val="267"/>
              </a:spcBef>
              <a:spcAft>
                <a:spcPts val="0"/>
              </a:spcAft>
              <a:buClr>
                <a:srgbClr val="888888"/>
              </a:buClr>
              <a:buSzPts val="2000"/>
              <a:buNone/>
              <a:defRPr>
                <a:solidFill>
                  <a:srgbClr val="888888"/>
                </a:solidFill>
              </a:defRPr>
            </a:lvl7pPr>
            <a:lvl8pPr lvl="7" algn="ctr" rtl="0">
              <a:lnSpc>
                <a:spcPct val="100000"/>
              </a:lnSpc>
              <a:spcBef>
                <a:spcPts val="267"/>
              </a:spcBef>
              <a:spcAft>
                <a:spcPts val="0"/>
              </a:spcAft>
              <a:buClr>
                <a:srgbClr val="888888"/>
              </a:buClr>
              <a:buSzPts val="2000"/>
              <a:buNone/>
              <a:defRPr>
                <a:solidFill>
                  <a:srgbClr val="888888"/>
                </a:solidFill>
              </a:defRPr>
            </a:lvl8pPr>
            <a:lvl9pPr lvl="8" algn="ctr" rtl="0">
              <a:lnSpc>
                <a:spcPct val="100000"/>
              </a:lnSpc>
              <a:spcBef>
                <a:spcPts val="267"/>
              </a:spcBef>
              <a:spcAft>
                <a:spcPts val="0"/>
              </a:spcAft>
              <a:buClr>
                <a:srgbClr val="888888"/>
              </a:buClr>
              <a:buSzPts val="2000"/>
              <a:buNone/>
              <a:defRPr>
                <a:solidFill>
                  <a:srgbClr val="888888"/>
                </a:solidFill>
              </a:defRPr>
            </a:lvl9pPr>
          </a:lstStyle>
          <a:p>
            <a:endParaRPr/>
          </a:p>
        </p:txBody>
      </p:sp>
      <p:sp>
        <p:nvSpPr>
          <p:cNvPr id="18" name="Google Shape;18;p35"/>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5446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 name="Google Shape;23;p36"/>
          <p:cNvSpPr txBox="1">
            <a:spLocks noGrp="1"/>
          </p:cNvSpPr>
          <p:nvPr>
            <p:ph type="body" idx="1"/>
          </p:nvPr>
        </p:nvSpPr>
        <p:spPr>
          <a:xfrm>
            <a:off x="304800" y="1066800"/>
            <a:ext cx="5486400" cy="3017400"/>
          </a:xfrm>
          <a:prstGeom prst="rect">
            <a:avLst/>
          </a:prstGeom>
          <a:noFill/>
          <a:ln>
            <a:noFill/>
          </a:ln>
        </p:spPr>
        <p:txBody>
          <a:bodyPr spcFirstLastPara="1" wrap="square" lIns="91425" tIns="45700" rIns="91425" bIns="45700" anchor="t" anchorCtr="0">
            <a:normAutofit/>
          </a:bodyPr>
          <a:lstStyle>
            <a:lvl1pPr marL="304815" lvl="0" indent="-228611" algn="l" rtl="0">
              <a:lnSpc>
                <a:spcPct val="100000"/>
              </a:lnSpc>
              <a:spcBef>
                <a:spcPts val="240"/>
              </a:spcBef>
              <a:spcAft>
                <a:spcPts val="0"/>
              </a:spcAft>
              <a:buClr>
                <a:schemeClr val="dk1"/>
              </a:buClr>
              <a:buSzPts val="1800"/>
              <a:buChar char="•"/>
              <a:defRPr/>
            </a:lvl1pPr>
            <a:lvl2pPr marL="609630" lvl="1" indent="-228611" algn="l" rtl="0">
              <a:lnSpc>
                <a:spcPct val="100000"/>
              </a:lnSpc>
              <a:spcBef>
                <a:spcPts val="240"/>
              </a:spcBef>
              <a:spcAft>
                <a:spcPts val="0"/>
              </a:spcAft>
              <a:buClr>
                <a:schemeClr val="dk1"/>
              </a:buClr>
              <a:buSzPts val="1800"/>
              <a:buChar char="–"/>
              <a:defRPr/>
            </a:lvl2pPr>
            <a:lvl3pPr marL="914446" lvl="2" indent="-228611" algn="l" rtl="0">
              <a:lnSpc>
                <a:spcPct val="100000"/>
              </a:lnSpc>
              <a:spcBef>
                <a:spcPts val="240"/>
              </a:spcBef>
              <a:spcAft>
                <a:spcPts val="0"/>
              </a:spcAft>
              <a:buClr>
                <a:schemeClr val="dk1"/>
              </a:buClr>
              <a:buSzPts val="1800"/>
              <a:buChar char="•"/>
              <a:defRPr/>
            </a:lvl3pPr>
            <a:lvl4pPr marL="1219261" lvl="3" indent="-228611" algn="l" rtl="0">
              <a:lnSpc>
                <a:spcPct val="100000"/>
              </a:lnSpc>
              <a:spcBef>
                <a:spcPts val="240"/>
              </a:spcBef>
              <a:spcAft>
                <a:spcPts val="0"/>
              </a:spcAft>
              <a:buClr>
                <a:schemeClr val="dk1"/>
              </a:buClr>
              <a:buSzPts val="1800"/>
              <a:buChar char="–"/>
              <a:defRPr/>
            </a:lvl4pPr>
            <a:lvl5pPr marL="1524076" lvl="4" indent="-228611" algn="l" rtl="0">
              <a:lnSpc>
                <a:spcPct val="100000"/>
              </a:lnSpc>
              <a:spcBef>
                <a:spcPts val="240"/>
              </a:spcBef>
              <a:spcAft>
                <a:spcPts val="0"/>
              </a:spcAft>
              <a:buClr>
                <a:schemeClr val="dk1"/>
              </a:buClr>
              <a:buSzPts val="1800"/>
              <a:buChar char="»"/>
              <a:defRPr/>
            </a:lvl5pPr>
            <a:lvl6pPr marL="1828891" lvl="5" indent="-228611" algn="l" rtl="0">
              <a:lnSpc>
                <a:spcPct val="100000"/>
              </a:lnSpc>
              <a:spcBef>
                <a:spcPts val="240"/>
              </a:spcBef>
              <a:spcAft>
                <a:spcPts val="0"/>
              </a:spcAft>
              <a:buClr>
                <a:schemeClr val="dk1"/>
              </a:buClr>
              <a:buSzPts val="1800"/>
              <a:buChar char="•"/>
              <a:defRPr/>
            </a:lvl6pPr>
            <a:lvl7pPr marL="2133707" lvl="6" indent="-228611" algn="l" rtl="0">
              <a:lnSpc>
                <a:spcPct val="100000"/>
              </a:lnSpc>
              <a:spcBef>
                <a:spcPts val="240"/>
              </a:spcBef>
              <a:spcAft>
                <a:spcPts val="0"/>
              </a:spcAft>
              <a:buClr>
                <a:schemeClr val="dk1"/>
              </a:buClr>
              <a:buSzPts val="1800"/>
              <a:buChar char="•"/>
              <a:defRPr/>
            </a:lvl7pPr>
            <a:lvl8pPr marL="2438522" lvl="7" indent="-228611" algn="l" rtl="0">
              <a:lnSpc>
                <a:spcPct val="100000"/>
              </a:lnSpc>
              <a:spcBef>
                <a:spcPts val="240"/>
              </a:spcBef>
              <a:spcAft>
                <a:spcPts val="0"/>
              </a:spcAft>
              <a:buClr>
                <a:schemeClr val="dk1"/>
              </a:buClr>
              <a:buSzPts val="1800"/>
              <a:buChar char="•"/>
              <a:defRPr/>
            </a:lvl8pPr>
            <a:lvl9pPr marL="2743337" lvl="8" indent="-228611" algn="l" rtl="0">
              <a:lnSpc>
                <a:spcPct val="100000"/>
              </a:lnSpc>
              <a:spcBef>
                <a:spcPts val="240"/>
              </a:spcBef>
              <a:spcAft>
                <a:spcPts val="0"/>
              </a:spcAft>
              <a:buClr>
                <a:schemeClr val="dk1"/>
              </a:buClr>
              <a:buSzPts val="1800"/>
              <a:buChar char="•"/>
              <a:defRPr/>
            </a:lvl9pPr>
          </a:lstStyle>
          <a:p>
            <a:endParaRPr/>
          </a:p>
        </p:txBody>
      </p:sp>
      <p:sp>
        <p:nvSpPr>
          <p:cNvPr id="24" name="Google Shape;24;p36"/>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 name="Google Shape;25;p36"/>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36"/>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3154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481542" y="2937933"/>
            <a:ext cx="5181600" cy="908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2667"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1"/>
          </p:nvPr>
        </p:nvSpPr>
        <p:spPr>
          <a:xfrm>
            <a:off x="481542" y="1937809"/>
            <a:ext cx="5181600" cy="1000200"/>
          </a:xfrm>
          <a:prstGeom prst="rect">
            <a:avLst/>
          </a:prstGeom>
          <a:noFill/>
          <a:ln>
            <a:noFill/>
          </a:ln>
        </p:spPr>
        <p:txBody>
          <a:bodyPr spcFirstLastPara="1" wrap="square" lIns="91425" tIns="45700" rIns="91425" bIns="45700" anchor="b" anchorCtr="0">
            <a:normAutofit/>
          </a:bodyPr>
          <a:lstStyle>
            <a:lvl1pPr marL="304815" lvl="0" indent="-152408" algn="l" rtl="0">
              <a:lnSpc>
                <a:spcPct val="100000"/>
              </a:lnSpc>
              <a:spcBef>
                <a:spcPts val="267"/>
              </a:spcBef>
              <a:spcAft>
                <a:spcPts val="0"/>
              </a:spcAft>
              <a:buClr>
                <a:srgbClr val="888888"/>
              </a:buClr>
              <a:buSzPts val="2000"/>
              <a:buNone/>
              <a:defRPr sz="1333">
                <a:solidFill>
                  <a:srgbClr val="888888"/>
                </a:solidFill>
              </a:defRPr>
            </a:lvl1pPr>
            <a:lvl2pPr marL="609630" lvl="1" indent="-152408" algn="l" rtl="0">
              <a:lnSpc>
                <a:spcPct val="100000"/>
              </a:lnSpc>
              <a:spcBef>
                <a:spcPts val="240"/>
              </a:spcBef>
              <a:spcAft>
                <a:spcPts val="0"/>
              </a:spcAft>
              <a:buClr>
                <a:srgbClr val="888888"/>
              </a:buClr>
              <a:buSzPts val="1800"/>
              <a:buNone/>
              <a:defRPr sz="1200">
                <a:solidFill>
                  <a:srgbClr val="888888"/>
                </a:solidFill>
              </a:defRPr>
            </a:lvl2pPr>
            <a:lvl3pPr marL="914446" lvl="2" indent="-152408" algn="l" rtl="0">
              <a:lnSpc>
                <a:spcPct val="100000"/>
              </a:lnSpc>
              <a:spcBef>
                <a:spcPts val="213"/>
              </a:spcBef>
              <a:spcAft>
                <a:spcPts val="0"/>
              </a:spcAft>
              <a:buClr>
                <a:srgbClr val="888888"/>
              </a:buClr>
              <a:buSzPts val="1600"/>
              <a:buNone/>
              <a:defRPr sz="1067">
                <a:solidFill>
                  <a:srgbClr val="888888"/>
                </a:solidFill>
              </a:defRPr>
            </a:lvl3pPr>
            <a:lvl4pPr marL="1219261" lvl="3" indent="-152408" algn="l" rtl="0">
              <a:lnSpc>
                <a:spcPct val="100000"/>
              </a:lnSpc>
              <a:spcBef>
                <a:spcPts val="187"/>
              </a:spcBef>
              <a:spcAft>
                <a:spcPts val="0"/>
              </a:spcAft>
              <a:buClr>
                <a:srgbClr val="888888"/>
              </a:buClr>
              <a:buSzPts val="1400"/>
              <a:buNone/>
              <a:defRPr sz="933">
                <a:solidFill>
                  <a:srgbClr val="888888"/>
                </a:solidFill>
              </a:defRPr>
            </a:lvl4pPr>
            <a:lvl5pPr marL="1524076" lvl="4" indent="-152408" algn="l" rtl="0">
              <a:lnSpc>
                <a:spcPct val="100000"/>
              </a:lnSpc>
              <a:spcBef>
                <a:spcPts val="187"/>
              </a:spcBef>
              <a:spcAft>
                <a:spcPts val="0"/>
              </a:spcAft>
              <a:buClr>
                <a:srgbClr val="888888"/>
              </a:buClr>
              <a:buSzPts val="1400"/>
              <a:buNone/>
              <a:defRPr sz="933">
                <a:solidFill>
                  <a:srgbClr val="888888"/>
                </a:solidFill>
              </a:defRPr>
            </a:lvl5pPr>
            <a:lvl6pPr marL="1828891" lvl="5" indent="-152408" algn="l" rtl="0">
              <a:lnSpc>
                <a:spcPct val="100000"/>
              </a:lnSpc>
              <a:spcBef>
                <a:spcPts val="187"/>
              </a:spcBef>
              <a:spcAft>
                <a:spcPts val="0"/>
              </a:spcAft>
              <a:buClr>
                <a:srgbClr val="888888"/>
              </a:buClr>
              <a:buSzPts val="1400"/>
              <a:buNone/>
              <a:defRPr sz="933">
                <a:solidFill>
                  <a:srgbClr val="888888"/>
                </a:solidFill>
              </a:defRPr>
            </a:lvl6pPr>
            <a:lvl7pPr marL="2133707" lvl="6" indent="-152408" algn="l" rtl="0">
              <a:lnSpc>
                <a:spcPct val="100000"/>
              </a:lnSpc>
              <a:spcBef>
                <a:spcPts val="187"/>
              </a:spcBef>
              <a:spcAft>
                <a:spcPts val="0"/>
              </a:spcAft>
              <a:buClr>
                <a:srgbClr val="888888"/>
              </a:buClr>
              <a:buSzPts val="1400"/>
              <a:buNone/>
              <a:defRPr sz="933">
                <a:solidFill>
                  <a:srgbClr val="888888"/>
                </a:solidFill>
              </a:defRPr>
            </a:lvl7pPr>
            <a:lvl8pPr marL="2438522" lvl="7" indent="-152408" algn="l" rtl="0">
              <a:lnSpc>
                <a:spcPct val="100000"/>
              </a:lnSpc>
              <a:spcBef>
                <a:spcPts val="187"/>
              </a:spcBef>
              <a:spcAft>
                <a:spcPts val="0"/>
              </a:spcAft>
              <a:buClr>
                <a:srgbClr val="888888"/>
              </a:buClr>
              <a:buSzPts val="1400"/>
              <a:buNone/>
              <a:defRPr sz="933">
                <a:solidFill>
                  <a:srgbClr val="888888"/>
                </a:solidFill>
              </a:defRPr>
            </a:lvl8pPr>
            <a:lvl9pPr marL="2743337" lvl="8" indent="-152408" algn="l" rtl="0">
              <a:lnSpc>
                <a:spcPct val="100000"/>
              </a:lnSpc>
              <a:spcBef>
                <a:spcPts val="187"/>
              </a:spcBef>
              <a:spcAft>
                <a:spcPts val="0"/>
              </a:spcAft>
              <a:buClr>
                <a:srgbClr val="888888"/>
              </a:buClr>
              <a:buSzPts val="1400"/>
              <a:buNone/>
              <a:defRPr sz="933">
                <a:solidFill>
                  <a:srgbClr val="888888"/>
                </a:solidFill>
              </a:defRPr>
            </a:lvl9pPr>
          </a:lstStyle>
          <a:p>
            <a:endParaRPr/>
          </a:p>
        </p:txBody>
      </p:sp>
      <p:sp>
        <p:nvSpPr>
          <p:cNvPr id="30" name="Google Shape;30;p37"/>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37"/>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 name="Google Shape;32;p37"/>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7929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00E1-AB33-DFB5-D03D-A2E52838A4B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9F027CD-B5B8-CBD4-B7A8-10094DC6C61E}"/>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4" name="Footer Placeholder 3">
            <a:extLst>
              <a:ext uri="{FF2B5EF4-FFF2-40B4-BE49-F238E27FC236}">
                <a16:creationId xmlns:a16="http://schemas.microsoft.com/office/drawing/2014/main" id="{8FFD6842-287F-C219-A5FA-46D1B35D960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366FB0-B317-DAAA-2C64-FF9A73993320}"/>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2603220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 name="Google Shape;35;p38"/>
          <p:cNvSpPr txBox="1">
            <a:spLocks noGrp="1"/>
          </p:cNvSpPr>
          <p:nvPr>
            <p:ph type="body" idx="1"/>
          </p:nvPr>
        </p:nvSpPr>
        <p:spPr>
          <a:xfrm>
            <a:off x="304800" y="1066800"/>
            <a:ext cx="2692400" cy="3017400"/>
          </a:xfrm>
          <a:prstGeom prst="rect">
            <a:avLst/>
          </a:prstGeom>
          <a:noFill/>
          <a:ln>
            <a:noFill/>
          </a:ln>
        </p:spPr>
        <p:txBody>
          <a:bodyPr spcFirstLastPara="1" wrap="square" lIns="91425" tIns="45700" rIns="91425" bIns="45700" anchor="t" anchorCtr="0">
            <a:normAutofit/>
          </a:bodyPr>
          <a:lstStyle>
            <a:lvl1pPr marL="304815" lvl="0" indent="-270947" algn="l" rtl="0">
              <a:lnSpc>
                <a:spcPct val="100000"/>
              </a:lnSpc>
              <a:spcBef>
                <a:spcPts val="373"/>
              </a:spcBef>
              <a:spcAft>
                <a:spcPts val="0"/>
              </a:spcAft>
              <a:buClr>
                <a:schemeClr val="dk1"/>
              </a:buClr>
              <a:buSzPts val="2800"/>
              <a:buChar char="•"/>
              <a:defRPr sz="1867"/>
            </a:lvl1pPr>
            <a:lvl2pPr marL="609630" lvl="1" indent="-254013" algn="l" rtl="0">
              <a:lnSpc>
                <a:spcPct val="100000"/>
              </a:lnSpc>
              <a:spcBef>
                <a:spcPts val="320"/>
              </a:spcBef>
              <a:spcAft>
                <a:spcPts val="0"/>
              </a:spcAft>
              <a:buClr>
                <a:schemeClr val="dk1"/>
              </a:buClr>
              <a:buSzPts val="2400"/>
              <a:buChar char="–"/>
              <a:defRPr sz="1600"/>
            </a:lvl2pPr>
            <a:lvl3pPr marL="914446" lvl="2" indent="-237079" algn="l" rtl="0">
              <a:lnSpc>
                <a:spcPct val="100000"/>
              </a:lnSpc>
              <a:spcBef>
                <a:spcPts val="267"/>
              </a:spcBef>
              <a:spcAft>
                <a:spcPts val="0"/>
              </a:spcAft>
              <a:buClr>
                <a:schemeClr val="dk1"/>
              </a:buClr>
              <a:buSzPts val="2000"/>
              <a:buChar char="•"/>
              <a:defRPr sz="1333"/>
            </a:lvl3pPr>
            <a:lvl4pPr marL="1219261" lvl="3" indent="-228611" algn="l" rtl="0">
              <a:lnSpc>
                <a:spcPct val="100000"/>
              </a:lnSpc>
              <a:spcBef>
                <a:spcPts val="240"/>
              </a:spcBef>
              <a:spcAft>
                <a:spcPts val="0"/>
              </a:spcAft>
              <a:buClr>
                <a:schemeClr val="dk1"/>
              </a:buClr>
              <a:buSzPts val="1800"/>
              <a:buChar char="–"/>
              <a:defRPr sz="1200"/>
            </a:lvl4pPr>
            <a:lvl5pPr marL="1524076" lvl="4" indent="-228611" algn="l" rtl="0">
              <a:lnSpc>
                <a:spcPct val="100000"/>
              </a:lnSpc>
              <a:spcBef>
                <a:spcPts val="240"/>
              </a:spcBef>
              <a:spcAft>
                <a:spcPts val="0"/>
              </a:spcAft>
              <a:buClr>
                <a:schemeClr val="dk1"/>
              </a:buClr>
              <a:buSzPts val="1800"/>
              <a:buChar char="»"/>
              <a:defRPr sz="1200"/>
            </a:lvl5pPr>
            <a:lvl6pPr marL="1828891" lvl="5" indent="-228611" algn="l" rtl="0">
              <a:lnSpc>
                <a:spcPct val="100000"/>
              </a:lnSpc>
              <a:spcBef>
                <a:spcPts val="240"/>
              </a:spcBef>
              <a:spcAft>
                <a:spcPts val="0"/>
              </a:spcAft>
              <a:buClr>
                <a:schemeClr val="dk1"/>
              </a:buClr>
              <a:buSzPts val="1800"/>
              <a:buChar char="•"/>
              <a:defRPr sz="1200"/>
            </a:lvl6pPr>
            <a:lvl7pPr marL="2133707" lvl="6" indent="-228611" algn="l" rtl="0">
              <a:lnSpc>
                <a:spcPct val="100000"/>
              </a:lnSpc>
              <a:spcBef>
                <a:spcPts val="240"/>
              </a:spcBef>
              <a:spcAft>
                <a:spcPts val="0"/>
              </a:spcAft>
              <a:buClr>
                <a:schemeClr val="dk1"/>
              </a:buClr>
              <a:buSzPts val="1800"/>
              <a:buChar char="•"/>
              <a:defRPr sz="1200"/>
            </a:lvl7pPr>
            <a:lvl8pPr marL="2438522" lvl="7" indent="-228611" algn="l" rtl="0">
              <a:lnSpc>
                <a:spcPct val="100000"/>
              </a:lnSpc>
              <a:spcBef>
                <a:spcPts val="240"/>
              </a:spcBef>
              <a:spcAft>
                <a:spcPts val="0"/>
              </a:spcAft>
              <a:buClr>
                <a:schemeClr val="dk1"/>
              </a:buClr>
              <a:buSzPts val="1800"/>
              <a:buChar char="•"/>
              <a:defRPr sz="1200"/>
            </a:lvl8pPr>
            <a:lvl9pPr marL="2743337" lvl="8" indent="-228611" algn="l" rtl="0">
              <a:lnSpc>
                <a:spcPct val="100000"/>
              </a:lnSpc>
              <a:spcBef>
                <a:spcPts val="240"/>
              </a:spcBef>
              <a:spcAft>
                <a:spcPts val="0"/>
              </a:spcAft>
              <a:buClr>
                <a:schemeClr val="dk1"/>
              </a:buClr>
              <a:buSzPts val="1800"/>
              <a:buChar char="•"/>
              <a:defRPr sz="1200"/>
            </a:lvl9pPr>
          </a:lstStyle>
          <a:p>
            <a:endParaRPr/>
          </a:p>
        </p:txBody>
      </p:sp>
      <p:sp>
        <p:nvSpPr>
          <p:cNvPr id="36" name="Google Shape;36;p38"/>
          <p:cNvSpPr txBox="1">
            <a:spLocks noGrp="1"/>
          </p:cNvSpPr>
          <p:nvPr>
            <p:ph type="body" idx="2"/>
          </p:nvPr>
        </p:nvSpPr>
        <p:spPr>
          <a:xfrm>
            <a:off x="3098800" y="1066800"/>
            <a:ext cx="2692400" cy="3017400"/>
          </a:xfrm>
          <a:prstGeom prst="rect">
            <a:avLst/>
          </a:prstGeom>
          <a:noFill/>
          <a:ln>
            <a:noFill/>
          </a:ln>
        </p:spPr>
        <p:txBody>
          <a:bodyPr spcFirstLastPara="1" wrap="square" lIns="91425" tIns="45700" rIns="91425" bIns="45700" anchor="t" anchorCtr="0">
            <a:normAutofit/>
          </a:bodyPr>
          <a:lstStyle>
            <a:lvl1pPr marL="304815" lvl="0" indent="-270947" algn="l" rtl="0">
              <a:lnSpc>
                <a:spcPct val="100000"/>
              </a:lnSpc>
              <a:spcBef>
                <a:spcPts val="373"/>
              </a:spcBef>
              <a:spcAft>
                <a:spcPts val="0"/>
              </a:spcAft>
              <a:buClr>
                <a:schemeClr val="dk1"/>
              </a:buClr>
              <a:buSzPts val="2800"/>
              <a:buChar char="•"/>
              <a:defRPr sz="1867"/>
            </a:lvl1pPr>
            <a:lvl2pPr marL="609630" lvl="1" indent="-254013" algn="l" rtl="0">
              <a:lnSpc>
                <a:spcPct val="100000"/>
              </a:lnSpc>
              <a:spcBef>
                <a:spcPts val="320"/>
              </a:spcBef>
              <a:spcAft>
                <a:spcPts val="0"/>
              </a:spcAft>
              <a:buClr>
                <a:schemeClr val="dk1"/>
              </a:buClr>
              <a:buSzPts val="2400"/>
              <a:buChar char="–"/>
              <a:defRPr sz="1600"/>
            </a:lvl2pPr>
            <a:lvl3pPr marL="914446" lvl="2" indent="-237079" algn="l" rtl="0">
              <a:lnSpc>
                <a:spcPct val="100000"/>
              </a:lnSpc>
              <a:spcBef>
                <a:spcPts val="267"/>
              </a:spcBef>
              <a:spcAft>
                <a:spcPts val="0"/>
              </a:spcAft>
              <a:buClr>
                <a:schemeClr val="dk1"/>
              </a:buClr>
              <a:buSzPts val="2000"/>
              <a:buChar char="•"/>
              <a:defRPr sz="1333"/>
            </a:lvl3pPr>
            <a:lvl4pPr marL="1219261" lvl="3" indent="-228611" algn="l" rtl="0">
              <a:lnSpc>
                <a:spcPct val="100000"/>
              </a:lnSpc>
              <a:spcBef>
                <a:spcPts val="240"/>
              </a:spcBef>
              <a:spcAft>
                <a:spcPts val="0"/>
              </a:spcAft>
              <a:buClr>
                <a:schemeClr val="dk1"/>
              </a:buClr>
              <a:buSzPts val="1800"/>
              <a:buChar char="–"/>
              <a:defRPr sz="1200"/>
            </a:lvl4pPr>
            <a:lvl5pPr marL="1524076" lvl="4" indent="-228611" algn="l" rtl="0">
              <a:lnSpc>
                <a:spcPct val="100000"/>
              </a:lnSpc>
              <a:spcBef>
                <a:spcPts val="240"/>
              </a:spcBef>
              <a:spcAft>
                <a:spcPts val="0"/>
              </a:spcAft>
              <a:buClr>
                <a:schemeClr val="dk1"/>
              </a:buClr>
              <a:buSzPts val="1800"/>
              <a:buChar char="»"/>
              <a:defRPr sz="1200"/>
            </a:lvl5pPr>
            <a:lvl6pPr marL="1828891" lvl="5" indent="-228611" algn="l" rtl="0">
              <a:lnSpc>
                <a:spcPct val="100000"/>
              </a:lnSpc>
              <a:spcBef>
                <a:spcPts val="240"/>
              </a:spcBef>
              <a:spcAft>
                <a:spcPts val="0"/>
              </a:spcAft>
              <a:buClr>
                <a:schemeClr val="dk1"/>
              </a:buClr>
              <a:buSzPts val="1800"/>
              <a:buChar char="•"/>
              <a:defRPr sz="1200"/>
            </a:lvl6pPr>
            <a:lvl7pPr marL="2133707" lvl="6" indent="-228611" algn="l" rtl="0">
              <a:lnSpc>
                <a:spcPct val="100000"/>
              </a:lnSpc>
              <a:spcBef>
                <a:spcPts val="240"/>
              </a:spcBef>
              <a:spcAft>
                <a:spcPts val="0"/>
              </a:spcAft>
              <a:buClr>
                <a:schemeClr val="dk1"/>
              </a:buClr>
              <a:buSzPts val="1800"/>
              <a:buChar char="•"/>
              <a:defRPr sz="1200"/>
            </a:lvl7pPr>
            <a:lvl8pPr marL="2438522" lvl="7" indent="-228611" algn="l" rtl="0">
              <a:lnSpc>
                <a:spcPct val="100000"/>
              </a:lnSpc>
              <a:spcBef>
                <a:spcPts val="240"/>
              </a:spcBef>
              <a:spcAft>
                <a:spcPts val="0"/>
              </a:spcAft>
              <a:buClr>
                <a:schemeClr val="dk1"/>
              </a:buClr>
              <a:buSzPts val="1800"/>
              <a:buChar char="•"/>
              <a:defRPr sz="1200"/>
            </a:lvl8pPr>
            <a:lvl9pPr marL="2743337" lvl="8" indent="-228611" algn="l" rtl="0">
              <a:lnSpc>
                <a:spcPct val="100000"/>
              </a:lnSpc>
              <a:spcBef>
                <a:spcPts val="240"/>
              </a:spcBef>
              <a:spcAft>
                <a:spcPts val="0"/>
              </a:spcAft>
              <a:buClr>
                <a:schemeClr val="dk1"/>
              </a:buClr>
              <a:buSzPts val="1800"/>
              <a:buChar char="•"/>
              <a:defRPr sz="1200"/>
            </a:lvl9pPr>
          </a:lstStyle>
          <a:p>
            <a:endParaRPr/>
          </a:p>
        </p:txBody>
      </p:sp>
      <p:sp>
        <p:nvSpPr>
          <p:cNvPr id="37" name="Google Shape;37;p38"/>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 name="Google Shape;38;p38"/>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706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39"/>
          <p:cNvSpPr txBox="1">
            <a:spLocks noGrp="1"/>
          </p:cNvSpPr>
          <p:nvPr>
            <p:ph type="body" idx="1"/>
          </p:nvPr>
        </p:nvSpPr>
        <p:spPr>
          <a:xfrm>
            <a:off x="304800" y="1023409"/>
            <a:ext cx="2693400" cy="426600"/>
          </a:xfrm>
          <a:prstGeom prst="rect">
            <a:avLst/>
          </a:prstGeom>
          <a:noFill/>
          <a:ln>
            <a:noFill/>
          </a:ln>
        </p:spPr>
        <p:txBody>
          <a:bodyPr spcFirstLastPara="1" wrap="square" lIns="91425" tIns="45700" rIns="91425" bIns="45700" anchor="b" anchorCtr="0">
            <a:normAutofit/>
          </a:bodyPr>
          <a:lstStyle>
            <a:lvl1pPr marL="304815" lvl="0" indent="-152408" algn="l" rtl="0">
              <a:lnSpc>
                <a:spcPct val="100000"/>
              </a:lnSpc>
              <a:spcBef>
                <a:spcPts val="320"/>
              </a:spcBef>
              <a:spcAft>
                <a:spcPts val="0"/>
              </a:spcAft>
              <a:buClr>
                <a:schemeClr val="dk1"/>
              </a:buClr>
              <a:buSzPts val="2400"/>
              <a:buNone/>
              <a:defRPr sz="1600" b="1"/>
            </a:lvl1pPr>
            <a:lvl2pPr marL="609630" lvl="1" indent="-152408" algn="l" rtl="0">
              <a:lnSpc>
                <a:spcPct val="100000"/>
              </a:lnSpc>
              <a:spcBef>
                <a:spcPts val="267"/>
              </a:spcBef>
              <a:spcAft>
                <a:spcPts val="0"/>
              </a:spcAft>
              <a:buClr>
                <a:schemeClr val="dk1"/>
              </a:buClr>
              <a:buSzPts val="2000"/>
              <a:buNone/>
              <a:defRPr sz="1333" b="1"/>
            </a:lvl2pPr>
            <a:lvl3pPr marL="914446" lvl="2" indent="-152408" algn="l" rtl="0">
              <a:lnSpc>
                <a:spcPct val="100000"/>
              </a:lnSpc>
              <a:spcBef>
                <a:spcPts val="240"/>
              </a:spcBef>
              <a:spcAft>
                <a:spcPts val="0"/>
              </a:spcAft>
              <a:buClr>
                <a:schemeClr val="dk1"/>
              </a:buClr>
              <a:buSzPts val="1800"/>
              <a:buNone/>
              <a:defRPr sz="1200" b="1"/>
            </a:lvl3pPr>
            <a:lvl4pPr marL="1219261" lvl="3" indent="-152408" algn="l" rtl="0">
              <a:lnSpc>
                <a:spcPct val="100000"/>
              </a:lnSpc>
              <a:spcBef>
                <a:spcPts val="213"/>
              </a:spcBef>
              <a:spcAft>
                <a:spcPts val="0"/>
              </a:spcAft>
              <a:buClr>
                <a:schemeClr val="dk1"/>
              </a:buClr>
              <a:buSzPts val="1600"/>
              <a:buNone/>
              <a:defRPr sz="1067" b="1"/>
            </a:lvl4pPr>
            <a:lvl5pPr marL="1524076" lvl="4" indent="-152408" algn="l" rtl="0">
              <a:lnSpc>
                <a:spcPct val="100000"/>
              </a:lnSpc>
              <a:spcBef>
                <a:spcPts val="213"/>
              </a:spcBef>
              <a:spcAft>
                <a:spcPts val="0"/>
              </a:spcAft>
              <a:buClr>
                <a:schemeClr val="dk1"/>
              </a:buClr>
              <a:buSzPts val="1600"/>
              <a:buNone/>
              <a:defRPr sz="1067" b="1"/>
            </a:lvl5pPr>
            <a:lvl6pPr marL="1828891" lvl="5" indent="-152408" algn="l" rtl="0">
              <a:lnSpc>
                <a:spcPct val="100000"/>
              </a:lnSpc>
              <a:spcBef>
                <a:spcPts val="213"/>
              </a:spcBef>
              <a:spcAft>
                <a:spcPts val="0"/>
              </a:spcAft>
              <a:buClr>
                <a:schemeClr val="dk1"/>
              </a:buClr>
              <a:buSzPts val="1600"/>
              <a:buNone/>
              <a:defRPr sz="1067" b="1"/>
            </a:lvl6pPr>
            <a:lvl7pPr marL="2133707" lvl="6" indent="-152408" algn="l" rtl="0">
              <a:lnSpc>
                <a:spcPct val="100000"/>
              </a:lnSpc>
              <a:spcBef>
                <a:spcPts val="213"/>
              </a:spcBef>
              <a:spcAft>
                <a:spcPts val="0"/>
              </a:spcAft>
              <a:buClr>
                <a:schemeClr val="dk1"/>
              </a:buClr>
              <a:buSzPts val="1600"/>
              <a:buNone/>
              <a:defRPr sz="1067" b="1"/>
            </a:lvl7pPr>
            <a:lvl8pPr marL="2438522" lvl="7" indent="-152408" algn="l" rtl="0">
              <a:lnSpc>
                <a:spcPct val="100000"/>
              </a:lnSpc>
              <a:spcBef>
                <a:spcPts val="213"/>
              </a:spcBef>
              <a:spcAft>
                <a:spcPts val="0"/>
              </a:spcAft>
              <a:buClr>
                <a:schemeClr val="dk1"/>
              </a:buClr>
              <a:buSzPts val="1600"/>
              <a:buNone/>
              <a:defRPr sz="1067" b="1"/>
            </a:lvl8pPr>
            <a:lvl9pPr marL="2743337" lvl="8" indent="-152408" algn="l" rtl="0">
              <a:lnSpc>
                <a:spcPct val="100000"/>
              </a:lnSpc>
              <a:spcBef>
                <a:spcPts val="213"/>
              </a:spcBef>
              <a:spcAft>
                <a:spcPts val="0"/>
              </a:spcAft>
              <a:buClr>
                <a:schemeClr val="dk1"/>
              </a:buClr>
              <a:buSzPts val="1600"/>
              <a:buNone/>
              <a:defRPr sz="1067" b="1"/>
            </a:lvl9pPr>
          </a:lstStyle>
          <a:p>
            <a:endParaRPr/>
          </a:p>
        </p:txBody>
      </p:sp>
      <p:sp>
        <p:nvSpPr>
          <p:cNvPr id="43" name="Google Shape;43;p39"/>
          <p:cNvSpPr txBox="1">
            <a:spLocks noGrp="1"/>
          </p:cNvSpPr>
          <p:nvPr>
            <p:ph type="body" idx="2"/>
          </p:nvPr>
        </p:nvSpPr>
        <p:spPr>
          <a:xfrm>
            <a:off x="304800" y="1449917"/>
            <a:ext cx="2693400" cy="2634200"/>
          </a:xfrm>
          <a:prstGeom prst="rect">
            <a:avLst/>
          </a:prstGeom>
          <a:noFill/>
          <a:ln>
            <a:noFill/>
          </a:ln>
        </p:spPr>
        <p:txBody>
          <a:bodyPr spcFirstLastPara="1" wrap="square" lIns="91425" tIns="45700" rIns="91425" bIns="45700" anchor="t" anchorCtr="0">
            <a:normAutofit/>
          </a:bodyPr>
          <a:lstStyle>
            <a:lvl1pPr marL="304815" lvl="0" indent="-254013" algn="l" rtl="0">
              <a:lnSpc>
                <a:spcPct val="100000"/>
              </a:lnSpc>
              <a:spcBef>
                <a:spcPts val="320"/>
              </a:spcBef>
              <a:spcAft>
                <a:spcPts val="0"/>
              </a:spcAft>
              <a:buClr>
                <a:schemeClr val="dk1"/>
              </a:buClr>
              <a:buSzPts val="2400"/>
              <a:buChar char="•"/>
              <a:defRPr sz="1600"/>
            </a:lvl1pPr>
            <a:lvl2pPr marL="609630" lvl="1" indent="-237079" algn="l" rtl="0">
              <a:lnSpc>
                <a:spcPct val="100000"/>
              </a:lnSpc>
              <a:spcBef>
                <a:spcPts val="267"/>
              </a:spcBef>
              <a:spcAft>
                <a:spcPts val="0"/>
              </a:spcAft>
              <a:buClr>
                <a:schemeClr val="dk1"/>
              </a:buClr>
              <a:buSzPts val="2000"/>
              <a:buChar char="–"/>
              <a:defRPr sz="1333"/>
            </a:lvl2pPr>
            <a:lvl3pPr marL="914446" lvl="2" indent="-228611" algn="l" rtl="0">
              <a:lnSpc>
                <a:spcPct val="100000"/>
              </a:lnSpc>
              <a:spcBef>
                <a:spcPts val="240"/>
              </a:spcBef>
              <a:spcAft>
                <a:spcPts val="0"/>
              </a:spcAft>
              <a:buClr>
                <a:schemeClr val="dk1"/>
              </a:buClr>
              <a:buSzPts val="1800"/>
              <a:buChar char="•"/>
              <a:defRPr sz="1200"/>
            </a:lvl3pPr>
            <a:lvl4pPr marL="1219261" lvl="3" indent="-220144" algn="l" rtl="0">
              <a:lnSpc>
                <a:spcPct val="100000"/>
              </a:lnSpc>
              <a:spcBef>
                <a:spcPts val="213"/>
              </a:spcBef>
              <a:spcAft>
                <a:spcPts val="0"/>
              </a:spcAft>
              <a:buClr>
                <a:schemeClr val="dk1"/>
              </a:buClr>
              <a:buSzPts val="1600"/>
              <a:buChar char="–"/>
              <a:defRPr sz="1067"/>
            </a:lvl4pPr>
            <a:lvl5pPr marL="1524076" lvl="4" indent="-220144" algn="l" rtl="0">
              <a:lnSpc>
                <a:spcPct val="100000"/>
              </a:lnSpc>
              <a:spcBef>
                <a:spcPts val="213"/>
              </a:spcBef>
              <a:spcAft>
                <a:spcPts val="0"/>
              </a:spcAft>
              <a:buClr>
                <a:schemeClr val="dk1"/>
              </a:buClr>
              <a:buSzPts val="1600"/>
              <a:buChar char="»"/>
              <a:defRPr sz="1067"/>
            </a:lvl5pPr>
            <a:lvl6pPr marL="1828891" lvl="5" indent="-220144" algn="l" rtl="0">
              <a:lnSpc>
                <a:spcPct val="100000"/>
              </a:lnSpc>
              <a:spcBef>
                <a:spcPts val="213"/>
              </a:spcBef>
              <a:spcAft>
                <a:spcPts val="0"/>
              </a:spcAft>
              <a:buClr>
                <a:schemeClr val="dk1"/>
              </a:buClr>
              <a:buSzPts val="1600"/>
              <a:buChar char="•"/>
              <a:defRPr sz="1067"/>
            </a:lvl6pPr>
            <a:lvl7pPr marL="2133707" lvl="6" indent="-220144" algn="l" rtl="0">
              <a:lnSpc>
                <a:spcPct val="100000"/>
              </a:lnSpc>
              <a:spcBef>
                <a:spcPts val="213"/>
              </a:spcBef>
              <a:spcAft>
                <a:spcPts val="0"/>
              </a:spcAft>
              <a:buClr>
                <a:schemeClr val="dk1"/>
              </a:buClr>
              <a:buSzPts val="1600"/>
              <a:buChar char="•"/>
              <a:defRPr sz="1067"/>
            </a:lvl7pPr>
            <a:lvl8pPr marL="2438522" lvl="7" indent="-220144" algn="l" rtl="0">
              <a:lnSpc>
                <a:spcPct val="100000"/>
              </a:lnSpc>
              <a:spcBef>
                <a:spcPts val="213"/>
              </a:spcBef>
              <a:spcAft>
                <a:spcPts val="0"/>
              </a:spcAft>
              <a:buClr>
                <a:schemeClr val="dk1"/>
              </a:buClr>
              <a:buSzPts val="1600"/>
              <a:buChar char="•"/>
              <a:defRPr sz="1067"/>
            </a:lvl8pPr>
            <a:lvl9pPr marL="2743337" lvl="8" indent="-220144" algn="l" rtl="0">
              <a:lnSpc>
                <a:spcPct val="100000"/>
              </a:lnSpc>
              <a:spcBef>
                <a:spcPts val="213"/>
              </a:spcBef>
              <a:spcAft>
                <a:spcPts val="0"/>
              </a:spcAft>
              <a:buClr>
                <a:schemeClr val="dk1"/>
              </a:buClr>
              <a:buSzPts val="1600"/>
              <a:buChar char="•"/>
              <a:defRPr sz="1067"/>
            </a:lvl9pPr>
          </a:lstStyle>
          <a:p>
            <a:endParaRPr/>
          </a:p>
        </p:txBody>
      </p:sp>
      <p:sp>
        <p:nvSpPr>
          <p:cNvPr id="44" name="Google Shape;44;p39"/>
          <p:cNvSpPr txBox="1">
            <a:spLocks noGrp="1"/>
          </p:cNvSpPr>
          <p:nvPr>
            <p:ph type="body" idx="3"/>
          </p:nvPr>
        </p:nvSpPr>
        <p:spPr>
          <a:xfrm>
            <a:off x="3096683" y="1023409"/>
            <a:ext cx="2694600" cy="426600"/>
          </a:xfrm>
          <a:prstGeom prst="rect">
            <a:avLst/>
          </a:prstGeom>
          <a:noFill/>
          <a:ln>
            <a:noFill/>
          </a:ln>
        </p:spPr>
        <p:txBody>
          <a:bodyPr spcFirstLastPara="1" wrap="square" lIns="91425" tIns="45700" rIns="91425" bIns="45700" anchor="b" anchorCtr="0">
            <a:normAutofit/>
          </a:bodyPr>
          <a:lstStyle>
            <a:lvl1pPr marL="304815" lvl="0" indent="-152408" algn="l" rtl="0">
              <a:lnSpc>
                <a:spcPct val="100000"/>
              </a:lnSpc>
              <a:spcBef>
                <a:spcPts val="320"/>
              </a:spcBef>
              <a:spcAft>
                <a:spcPts val="0"/>
              </a:spcAft>
              <a:buClr>
                <a:schemeClr val="dk1"/>
              </a:buClr>
              <a:buSzPts val="2400"/>
              <a:buNone/>
              <a:defRPr sz="1600" b="1"/>
            </a:lvl1pPr>
            <a:lvl2pPr marL="609630" lvl="1" indent="-152408" algn="l" rtl="0">
              <a:lnSpc>
                <a:spcPct val="100000"/>
              </a:lnSpc>
              <a:spcBef>
                <a:spcPts val="267"/>
              </a:spcBef>
              <a:spcAft>
                <a:spcPts val="0"/>
              </a:spcAft>
              <a:buClr>
                <a:schemeClr val="dk1"/>
              </a:buClr>
              <a:buSzPts val="2000"/>
              <a:buNone/>
              <a:defRPr sz="1333" b="1"/>
            </a:lvl2pPr>
            <a:lvl3pPr marL="914446" lvl="2" indent="-152408" algn="l" rtl="0">
              <a:lnSpc>
                <a:spcPct val="100000"/>
              </a:lnSpc>
              <a:spcBef>
                <a:spcPts val="240"/>
              </a:spcBef>
              <a:spcAft>
                <a:spcPts val="0"/>
              </a:spcAft>
              <a:buClr>
                <a:schemeClr val="dk1"/>
              </a:buClr>
              <a:buSzPts val="1800"/>
              <a:buNone/>
              <a:defRPr sz="1200" b="1"/>
            </a:lvl3pPr>
            <a:lvl4pPr marL="1219261" lvl="3" indent="-152408" algn="l" rtl="0">
              <a:lnSpc>
                <a:spcPct val="100000"/>
              </a:lnSpc>
              <a:spcBef>
                <a:spcPts val="213"/>
              </a:spcBef>
              <a:spcAft>
                <a:spcPts val="0"/>
              </a:spcAft>
              <a:buClr>
                <a:schemeClr val="dk1"/>
              </a:buClr>
              <a:buSzPts val="1600"/>
              <a:buNone/>
              <a:defRPr sz="1067" b="1"/>
            </a:lvl4pPr>
            <a:lvl5pPr marL="1524076" lvl="4" indent="-152408" algn="l" rtl="0">
              <a:lnSpc>
                <a:spcPct val="100000"/>
              </a:lnSpc>
              <a:spcBef>
                <a:spcPts val="213"/>
              </a:spcBef>
              <a:spcAft>
                <a:spcPts val="0"/>
              </a:spcAft>
              <a:buClr>
                <a:schemeClr val="dk1"/>
              </a:buClr>
              <a:buSzPts val="1600"/>
              <a:buNone/>
              <a:defRPr sz="1067" b="1"/>
            </a:lvl5pPr>
            <a:lvl6pPr marL="1828891" lvl="5" indent="-152408" algn="l" rtl="0">
              <a:lnSpc>
                <a:spcPct val="100000"/>
              </a:lnSpc>
              <a:spcBef>
                <a:spcPts val="213"/>
              </a:spcBef>
              <a:spcAft>
                <a:spcPts val="0"/>
              </a:spcAft>
              <a:buClr>
                <a:schemeClr val="dk1"/>
              </a:buClr>
              <a:buSzPts val="1600"/>
              <a:buNone/>
              <a:defRPr sz="1067" b="1"/>
            </a:lvl6pPr>
            <a:lvl7pPr marL="2133707" lvl="6" indent="-152408" algn="l" rtl="0">
              <a:lnSpc>
                <a:spcPct val="100000"/>
              </a:lnSpc>
              <a:spcBef>
                <a:spcPts val="213"/>
              </a:spcBef>
              <a:spcAft>
                <a:spcPts val="0"/>
              </a:spcAft>
              <a:buClr>
                <a:schemeClr val="dk1"/>
              </a:buClr>
              <a:buSzPts val="1600"/>
              <a:buNone/>
              <a:defRPr sz="1067" b="1"/>
            </a:lvl7pPr>
            <a:lvl8pPr marL="2438522" lvl="7" indent="-152408" algn="l" rtl="0">
              <a:lnSpc>
                <a:spcPct val="100000"/>
              </a:lnSpc>
              <a:spcBef>
                <a:spcPts val="213"/>
              </a:spcBef>
              <a:spcAft>
                <a:spcPts val="0"/>
              </a:spcAft>
              <a:buClr>
                <a:schemeClr val="dk1"/>
              </a:buClr>
              <a:buSzPts val="1600"/>
              <a:buNone/>
              <a:defRPr sz="1067" b="1"/>
            </a:lvl8pPr>
            <a:lvl9pPr marL="2743337" lvl="8" indent="-152408" algn="l" rtl="0">
              <a:lnSpc>
                <a:spcPct val="100000"/>
              </a:lnSpc>
              <a:spcBef>
                <a:spcPts val="213"/>
              </a:spcBef>
              <a:spcAft>
                <a:spcPts val="0"/>
              </a:spcAft>
              <a:buClr>
                <a:schemeClr val="dk1"/>
              </a:buClr>
              <a:buSzPts val="1600"/>
              <a:buNone/>
              <a:defRPr sz="1067" b="1"/>
            </a:lvl9pPr>
          </a:lstStyle>
          <a:p>
            <a:endParaRPr/>
          </a:p>
        </p:txBody>
      </p:sp>
      <p:sp>
        <p:nvSpPr>
          <p:cNvPr id="45" name="Google Shape;45;p39"/>
          <p:cNvSpPr txBox="1">
            <a:spLocks noGrp="1"/>
          </p:cNvSpPr>
          <p:nvPr>
            <p:ph type="body" idx="4"/>
          </p:nvPr>
        </p:nvSpPr>
        <p:spPr>
          <a:xfrm>
            <a:off x="3096683" y="1449917"/>
            <a:ext cx="2694600" cy="2634200"/>
          </a:xfrm>
          <a:prstGeom prst="rect">
            <a:avLst/>
          </a:prstGeom>
          <a:noFill/>
          <a:ln>
            <a:noFill/>
          </a:ln>
        </p:spPr>
        <p:txBody>
          <a:bodyPr spcFirstLastPara="1" wrap="square" lIns="91425" tIns="45700" rIns="91425" bIns="45700" anchor="t" anchorCtr="0">
            <a:normAutofit/>
          </a:bodyPr>
          <a:lstStyle>
            <a:lvl1pPr marL="304815" lvl="0" indent="-254013" algn="l" rtl="0">
              <a:lnSpc>
                <a:spcPct val="100000"/>
              </a:lnSpc>
              <a:spcBef>
                <a:spcPts val="320"/>
              </a:spcBef>
              <a:spcAft>
                <a:spcPts val="0"/>
              </a:spcAft>
              <a:buClr>
                <a:schemeClr val="dk1"/>
              </a:buClr>
              <a:buSzPts val="2400"/>
              <a:buChar char="•"/>
              <a:defRPr sz="1600"/>
            </a:lvl1pPr>
            <a:lvl2pPr marL="609630" lvl="1" indent="-237079" algn="l" rtl="0">
              <a:lnSpc>
                <a:spcPct val="100000"/>
              </a:lnSpc>
              <a:spcBef>
                <a:spcPts val="267"/>
              </a:spcBef>
              <a:spcAft>
                <a:spcPts val="0"/>
              </a:spcAft>
              <a:buClr>
                <a:schemeClr val="dk1"/>
              </a:buClr>
              <a:buSzPts val="2000"/>
              <a:buChar char="–"/>
              <a:defRPr sz="1333"/>
            </a:lvl2pPr>
            <a:lvl3pPr marL="914446" lvl="2" indent="-228611" algn="l" rtl="0">
              <a:lnSpc>
                <a:spcPct val="100000"/>
              </a:lnSpc>
              <a:spcBef>
                <a:spcPts val="240"/>
              </a:spcBef>
              <a:spcAft>
                <a:spcPts val="0"/>
              </a:spcAft>
              <a:buClr>
                <a:schemeClr val="dk1"/>
              </a:buClr>
              <a:buSzPts val="1800"/>
              <a:buChar char="•"/>
              <a:defRPr sz="1200"/>
            </a:lvl3pPr>
            <a:lvl4pPr marL="1219261" lvl="3" indent="-220144" algn="l" rtl="0">
              <a:lnSpc>
                <a:spcPct val="100000"/>
              </a:lnSpc>
              <a:spcBef>
                <a:spcPts val="213"/>
              </a:spcBef>
              <a:spcAft>
                <a:spcPts val="0"/>
              </a:spcAft>
              <a:buClr>
                <a:schemeClr val="dk1"/>
              </a:buClr>
              <a:buSzPts val="1600"/>
              <a:buChar char="–"/>
              <a:defRPr sz="1067"/>
            </a:lvl4pPr>
            <a:lvl5pPr marL="1524076" lvl="4" indent="-220144" algn="l" rtl="0">
              <a:lnSpc>
                <a:spcPct val="100000"/>
              </a:lnSpc>
              <a:spcBef>
                <a:spcPts val="213"/>
              </a:spcBef>
              <a:spcAft>
                <a:spcPts val="0"/>
              </a:spcAft>
              <a:buClr>
                <a:schemeClr val="dk1"/>
              </a:buClr>
              <a:buSzPts val="1600"/>
              <a:buChar char="»"/>
              <a:defRPr sz="1067"/>
            </a:lvl5pPr>
            <a:lvl6pPr marL="1828891" lvl="5" indent="-220144" algn="l" rtl="0">
              <a:lnSpc>
                <a:spcPct val="100000"/>
              </a:lnSpc>
              <a:spcBef>
                <a:spcPts val="213"/>
              </a:spcBef>
              <a:spcAft>
                <a:spcPts val="0"/>
              </a:spcAft>
              <a:buClr>
                <a:schemeClr val="dk1"/>
              </a:buClr>
              <a:buSzPts val="1600"/>
              <a:buChar char="•"/>
              <a:defRPr sz="1067"/>
            </a:lvl6pPr>
            <a:lvl7pPr marL="2133707" lvl="6" indent="-220144" algn="l" rtl="0">
              <a:lnSpc>
                <a:spcPct val="100000"/>
              </a:lnSpc>
              <a:spcBef>
                <a:spcPts val="213"/>
              </a:spcBef>
              <a:spcAft>
                <a:spcPts val="0"/>
              </a:spcAft>
              <a:buClr>
                <a:schemeClr val="dk1"/>
              </a:buClr>
              <a:buSzPts val="1600"/>
              <a:buChar char="•"/>
              <a:defRPr sz="1067"/>
            </a:lvl7pPr>
            <a:lvl8pPr marL="2438522" lvl="7" indent="-220144" algn="l" rtl="0">
              <a:lnSpc>
                <a:spcPct val="100000"/>
              </a:lnSpc>
              <a:spcBef>
                <a:spcPts val="213"/>
              </a:spcBef>
              <a:spcAft>
                <a:spcPts val="0"/>
              </a:spcAft>
              <a:buClr>
                <a:schemeClr val="dk1"/>
              </a:buClr>
              <a:buSzPts val="1600"/>
              <a:buChar char="•"/>
              <a:defRPr sz="1067"/>
            </a:lvl8pPr>
            <a:lvl9pPr marL="2743337" lvl="8" indent="-220144" algn="l" rtl="0">
              <a:lnSpc>
                <a:spcPct val="100000"/>
              </a:lnSpc>
              <a:spcBef>
                <a:spcPts val="213"/>
              </a:spcBef>
              <a:spcAft>
                <a:spcPts val="0"/>
              </a:spcAft>
              <a:buClr>
                <a:schemeClr val="dk1"/>
              </a:buClr>
              <a:buSzPts val="1600"/>
              <a:buChar char="•"/>
              <a:defRPr sz="1067"/>
            </a:lvl9pPr>
          </a:lstStyle>
          <a:p>
            <a:endParaRPr/>
          </a:p>
        </p:txBody>
      </p:sp>
      <p:sp>
        <p:nvSpPr>
          <p:cNvPr id="46" name="Google Shape;46;p39"/>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40931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p40"/>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5058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304800" y="182033"/>
            <a:ext cx="2005600" cy="774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333"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2383367" y="182033"/>
            <a:ext cx="3407800" cy="3902000"/>
          </a:xfrm>
          <a:prstGeom prst="rect">
            <a:avLst/>
          </a:prstGeom>
          <a:noFill/>
          <a:ln>
            <a:noFill/>
          </a:ln>
        </p:spPr>
        <p:txBody>
          <a:bodyPr spcFirstLastPara="1" wrap="square" lIns="91425" tIns="45700" rIns="91425" bIns="45700" anchor="t" anchorCtr="0">
            <a:normAutofit/>
          </a:bodyPr>
          <a:lstStyle>
            <a:lvl1pPr marL="304815" lvl="0" indent="-287881" algn="l" rtl="0">
              <a:lnSpc>
                <a:spcPct val="100000"/>
              </a:lnSpc>
              <a:spcBef>
                <a:spcPts val="427"/>
              </a:spcBef>
              <a:spcAft>
                <a:spcPts val="0"/>
              </a:spcAft>
              <a:buClr>
                <a:schemeClr val="dk1"/>
              </a:buClr>
              <a:buSzPts val="3200"/>
              <a:buChar char="•"/>
              <a:defRPr sz="2133"/>
            </a:lvl1pPr>
            <a:lvl2pPr marL="609630" lvl="1" indent="-270947" algn="l" rtl="0">
              <a:lnSpc>
                <a:spcPct val="100000"/>
              </a:lnSpc>
              <a:spcBef>
                <a:spcPts val="373"/>
              </a:spcBef>
              <a:spcAft>
                <a:spcPts val="0"/>
              </a:spcAft>
              <a:buClr>
                <a:schemeClr val="dk1"/>
              </a:buClr>
              <a:buSzPts val="2800"/>
              <a:buChar char="–"/>
              <a:defRPr sz="1867"/>
            </a:lvl2pPr>
            <a:lvl3pPr marL="914446" lvl="2" indent="-254013" algn="l" rtl="0">
              <a:lnSpc>
                <a:spcPct val="100000"/>
              </a:lnSpc>
              <a:spcBef>
                <a:spcPts val="320"/>
              </a:spcBef>
              <a:spcAft>
                <a:spcPts val="0"/>
              </a:spcAft>
              <a:buClr>
                <a:schemeClr val="dk1"/>
              </a:buClr>
              <a:buSzPts val="2400"/>
              <a:buChar char="•"/>
              <a:defRPr sz="1600"/>
            </a:lvl3pPr>
            <a:lvl4pPr marL="1219261" lvl="3" indent="-237079" algn="l" rtl="0">
              <a:lnSpc>
                <a:spcPct val="100000"/>
              </a:lnSpc>
              <a:spcBef>
                <a:spcPts val="267"/>
              </a:spcBef>
              <a:spcAft>
                <a:spcPts val="0"/>
              </a:spcAft>
              <a:buClr>
                <a:schemeClr val="dk1"/>
              </a:buClr>
              <a:buSzPts val="2000"/>
              <a:buChar char="–"/>
              <a:defRPr sz="1333"/>
            </a:lvl4pPr>
            <a:lvl5pPr marL="1524076" lvl="4" indent="-237079" algn="l" rtl="0">
              <a:lnSpc>
                <a:spcPct val="100000"/>
              </a:lnSpc>
              <a:spcBef>
                <a:spcPts val="267"/>
              </a:spcBef>
              <a:spcAft>
                <a:spcPts val="0"/>
              </a:spcAft>
              <a:buClr>
                <a:schemeClr val="dk1"/>
              </a:buClr>
              <a:buSzPts val="2000"/>
              <a:buChar char="»"/>
              <a:defRPr sz="1333"/>
            </a:lvl5pPr>
            <a:lvl6pPr marL="1828891" lvl="5" indent="-237079" algn="l" rtl="0">
              <a:lnSpc>
                <a:spcPct val="100000"/>
              </a:lnSpc>
              <a:spcBef>
                <a:spcPts val="267"/>
              </a:spcBef>
              <a:spcAft>
                <a:spcPts val="0"/>
              </a:spcAft>
              <a:buClr>
                <a:schemeClr val="dk1"/>
              </a:buClr>
              <a:buSzPts val="2000"/>
              <a:buChar char="•"/>
              <a:defRPr sz="1333"/>
            </a:lvl6pPr>
            <a:lvl7pPr marL="2133707" lvl="6" indent="-237079" algn="l" rtl="0">
              <a:lnSpc>
                <a:spcPct val="100000"/>
              </a:lnSpc>
              <a:spcBef>
                <a:spcPts val="267"/>
              </a:spcBef>
              <a:spcAft>
                <a:spcPts val="0"/>
              </a:spcAft>
              <a:buClr>
                <a:schemeClr val="dk1"/>
              </a:buClr>
              <a:buSzPts val="2000"/>
              <a:buChar char="•"/>
              <a:defRPr sz="1333"/>
            </a:lvl7pPr>
            <a:lvl8pPr marL="2438522" lvl="7" indent="-237079" algn="l" rtl="0">
              <a:lnSpc>
                <a:spcPct val="100000"/>
              </a:lnSpc>
              <a:spcBef>
                <a:spcPts val="267"/>
              </a:spcBef>
              <a:spcAft>
                <a:spcPts val="0"/>
              </a:spcAft>
              <a:buClr>
                <a:schemeClr val="dk1"/>
              </a:buClr>
              <a:buSzPts val="2000"/>
              <a:buChar char="•"/>
              <a:defRPr sz="1333"/>
            </a:lvl8pPr>
            <a:lvl9pPr marL="2743337" lvl="8" indent="-237079" algn="l" rtl="0">
              <a:lnSpc>
                <a:spcPct val="100000"/>
              </a:lnSpc>
              <a:spcBef>
                <a:spcPts val="267"/>
              </a:spcBef>
              <a:spcAft>
                <a:spcPts val="0"/>
              </a:spcAft>
              <a:buClr>
                <a:schemeClr val="dk1"/>
              </a:buClr>
              <a:buSzPts val="2000"/>
              <a:buChar char="•"/>
              <a:defRPr sz="1333"/>
            </a:lvl9pPr>
          </a:lstStyle>
          <a:p>
            <a:endParaRPr/>
          </a:p>
        </p:txBody>
      </p:sp>
      <p:sp>
        <p:nvSpPr>
          <p:cNvPr id="57" name="Google Shape;57;p41"/>
          <p:cNvSpPr txBox="1">
            <a:spLocks noGrp="1"/>
          </p:cNvSpPr>
          <p:nvPr>
            <p:ph type="body" idx="2"/>
          </p:nvPr>
        </p:nvSpPr>
        <p:spPr>
          <a:xfrm>
            <a:off x="304800" y="956733"/>
            <a:ext cx="2005600" cy="3127400"/>
          </a:xfrm>
          <a:prstGeom prst="rect">
            <a:avLst/>
          </a:prstGeom>
          <a:noFill/>
          <a:ln>
            <a:noFill/>
          </a:ln>
        </p:spPr>
        <p:txBody>
          <a:bodyPr spcFirstLastPara="1" wrap="square" lIns="91425" tIns="45700" rIns="91425" bIns="45700" anchor="t" anchorCtr="0">
            <a:normAutofit/>
          </a:bodyPr>
          <a:lstStyle>
            <a:lvl1pPr marL="304815" lvl="0" indent="-152408" algn="l" rtl="0">
              <a:lnSpc>
                <a:spcPct val="100000"/>
              </a:lnSpc>
              <a:spcBef>
                <a:spcPts val="187"/>
              </a:spcBef>
              <a:spcAft>
                <a:spcPts val="0"/>
              </a:spcAft>
              <a:buClr>
                <a:schemeClr val="dk1"/>
              </a:buClr>
              <a:buSzPts val="1400"/>
              <a:buNone/>
              <a:defRPr sz="933"/>
            </a:lvl1pPr>
            <a:lvl2pPr marL="609630" lvl="1" indent="-152408" algn="l" rtl="0">
              <a:lnSpc>
                <a:spcPct val="100000"/>
              </a:lnSpc>
              <a:spcBef>
                <a:spcPts val="160"/>
              </a:spcBef>
              <a:spcAft>
                <a:spcPts val="0"/>
              </a:spcAft>
              <a:buClr>
                <a:schemeClr val="dk1"/>
              </a:buClr>
              <a:buSzPts val="1200"/>
              <a:buNone/>
              <a:defRPr sz="800"/>
            </a:lvl2pPr>
            <a:lvl3pPr marL="914446" lvl="2" indent="-152408" algn="l" rtl="0">
              <a:lnSpc>
                <a:spcPct val="100000"/>
              </a:lnSpc>
              <a:spcBef>
                <a:spcPts val="133"/>
              </a:spcBef>
              <a:spcAft>
                <a:spcPts val="0"/>
              </a:spcAft>
              <a:buClr>
                <a:schemeClr val="dk1"/>
              </a:buClr>
              <a:buSzPts val="1000"/>
              <a:buNone/>
              <a:defRPr sz="667"/>
            </a:lvl3pPr>
            <a:lvl4pPr marL="1219261" lvl="3" indent="-152408" algn="l" rtl="0">
              <a:lnSpc>
                <a:spcPct val="100000"/>
              </a:lnSpc>
              <a:spcBef>
                <a:spcPts val="120"/>
              </a:spcBef>
              <a:spcAft>
                <a:spcPts val="0"/>
              </a:spcAft>
              <a:buClr>
                <a:schemeClr val="dk1"/>
              </a:buClr>
              <a:buSzPts val="900"/>
              <a:buNone/>
              <a:defRPr sz="600"/>
            </a:lvl4pPr>
            <a:lvl5pPr marL="1524076" lvl="4" indent="-152408" algn="l" rtl="0">
              <a:lnSpc>
                <a:spcPct val="100000"/>
              </a:lnSpc>
              <a:spcBef>
                <a:spcPts val="120"/>
              </a:spcBef>
              <a:spcAft>
                <a:spcPts val="0"/>
              </a:spcAft>
              <a:buClr>
                <a:schemeClr val="dk1"/>
              </a:buClr>
              <a:buSzPts val="900"/>
              <a:buNone/>
              <a:defRPr sz="600"/>
            </a:lvl5pPr>
            <a:lvl6pPr marL="1828891" lvl="5" indent="-152408" algn="l" rtl="0">
              <a:lnSpc>
                <a:spcPct val="100000"/>
              </a:lnSpc>
              <a:spcBef>
                <a:spcPts val="120"/>
              </a:spcBef>
              <a:spcAft>
                <a:spcPts val="0"/>
              </a:spcAft>
              <a:buClr>
                <a:schemeClr val="dk1"/>
              </a:buClr>
              <a:buSzPts val="900"/>
              <a:buNone/>
              <a:defRPr sz="600"/>
            </a:lvl6pPr>
            <a:lvl7pPr marL="2133707" lvl="6" indent="-152408" algn="l" rtl="0">
              <a:lnSpc>
                <a:spcPct val="100000"/>
              </a:lnSpc>
              <a:spcBef>
                <a:spcPts val="120"/>
              </a:spcBef>
              <a:spcAft>
                <a:spcPts val="0"/>
              </a:spcAft>
              <a:buClr>
                <a:schemeClr val="dk1"/>
              </a:buClr>
              <a:buSzPts val="900"/>
              <a:buNone/>
              <a:defRPr sz="600"/>
            </a:lvl7pPr>
            <a:lvl8pPr marL="2438522" lvl="7" indent="-152408" algn="l" rtl="0">
              <a:lnSpc>
                <a:spcPct val="100000"/>
              </a:lnSpc>
              <a:spcBef>
                <a:spcPts val="120"/>
              </a:spcBef>
              <a:spcAft>
                <a:spcPts val="0"/>
              </a:spcAft>
              <a:buClr>
                <a:schemeClr val="dk1"/>
              </a:buClr>
              <a:buSzPts val="900"/>
              <a:buNone/>
              <a:defRPr sz="600"/>
            </a:lvl8pPr>
            <a:lvl9pPr marL="2743337" lvl="8" indent="-152408" algn="l" rtl="0">
              <a:lnSpc>
                <a:spcPct val="100000"/>
              </a:lnSpc>
              <a:spcBef>
                <a:spcPts val="120"/>
              </a:spcBef>
              <a:spcAft>
                <a:spcPts val="0"/>
              </a:spcAft>
              <a:buClr>
                <a:schemeClr val="dk1"/>
              </a:buClr>
              <a:buSzPts val="900"/>
              <a:buNone/>
              <a:defRPr sz="600"/>
            </a:lvl9pPr>
          </a:lstStyle>
          <a:p>
            <a:endParaRPr/>
          </a:p>
        </p:txBody>
      </p:sp>
      <p:sp>
        <p:nvSpPr>
          <p:cNvPr id="58" name="Google Shape;58;p41"/>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41"/>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41"/>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9445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42"/>
          <p:cNvSpPr txBox="1">
            <a:spLocks noGrp="1"/>
          </p:cNvSpPr>
          <p:nvPr>
            <p:ph type="title"/>
          </p:nvPr>
        </p:nvSpPr>
        <p:spPr>
          <a:xfrm>
            <a:off x="1194859" y="3200400"/>
            <a:ext cx="3657600" cy="377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333"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42"/>
          <p:cNvSpPr>
            <a:spLocks noGrp="1"/>
          </p:cNvSpPr>
          <p:nvPr>
            <p:ph type="pic" idx="2"/>
          </p:nvPr>
        </p:nvSpPr>
        <p:spPr>
          <a:xfrm>
            <a:off x="1194859" y="408517"/>
            <a:ext cx="3657600" cy="2743200"/>
          </a:xfrm>
          <a:prstGeom prst="rect">
            <a:avLst/>
          </a:prstGeom>
          <a:noFill/>
          <a:ln>
            <a:noFill/>
          </a:ln>
        </p:spPr>
      </p:sp>
      <p:sp>
        <p:nvSpPr>
          <p:cNvPr id="64" name="Google Shape;64;p42"/>
          <p:cNvSpPr txBox="1">
            <a:spLocks noGrp="1"/>
          </p:cNvSpPr>
          <p:nvPr>
            <p:ph type="body" idx="1"/>
          </p:nvPr>
        </p:nvSpPr>
        <p:spPr>
          <a:xfrm>
            <a:off x="1194859" y="3578225"/>
            <a:ext cx="3657600" cy="536600"/>
          </a:xfrm>
          <a:prstGeom prst="rect">
            <a:avLst/>
          </a:prstGeom>
          <a:noFill/>
          <a:ln>
            <a:noFill/>
          </a:ln>
        </p:spPr>
        <p:txBody>
          <a:bodyPr spcFirstLastPara="1" wrap="square" lIns="91425" tIns="45700" rIns="91425" bIns="45700" anchor="t" anchorCtr="0">
            <a:normAutofit/>
          </a:bodyPr>
          <a:lstStyle>
            <a:lvl1pPr marL="304815" lvl="0" indent="-152408" algn="l" rtl="0">
              <a:lnSpc>
                <a:spcPct val="100000"/>
              </a:lnSpc>
              <a:spcBef>
                <a:spcPts val="187"/>
              </a:spcBef>
              <a:spcAft>
                <a:spcPts val="0"/>
              </a:spcAft>
              <a:buClr>
                <a:schemeClr val="dk1"/>
              </a:buClr>
              <a:buSzPts val="1400"/>
              <a:buNone/>
              <a:defRPr sz="933"/>
            </a:lvl1pPr>
            <a:lvl2pPr marL="609630" lvl="1" indent="-152408" algn="l" rtl="0">
              <a:lnSpc>
                <a:spcPct val="100000"/>
              </a:lnSpc>
              <a:spcBef>
                <a:spcPts val="160"/>
              </a:spcBef>
              <a:spcAft>
                <a:spcPts val="0"/>
              </a:spcAft>
              <a:buClr>
                <a:schemeClr val="dk1"/>
              </a:buClr>
              <a:buSzPts val="1200"/>
              <a:buNone/>
              <a:defRPr sz="800"/>
            </a:lvl2pPr>
            <a:lvl3pPr marL="914446" lvl="2" indent="-152408" algn="l" rtl="0">
              <a:lnSpc>
                <a:spcPct val="100000"/>
              </a:lnSpc>
              <a:spcBef>
                <a:spcPts val="133"/>
              </a:spcBef>
              <a:spcAft>
                <a:spcPts val="0"/>
              </a:spcAft>
              <a:buClr>
                <a:schemeClr val="dk1"/>
              </a:buClr>
              <a:buSzPts val="1000"/>
              <a:buNone/>
              <a:defRPr sz="667"/>
            </a:lvl3pPr>
            <a:lvl4pPr marL="1219261" lvl="3" indent="-152408" algn="l" rtl="0">
              <a:lnSpc>
                <a:spcPct val="100000"/>
              </a:lnSpc>
              <a:spcBef>
                <a:spcPts val="120"/>
              </a:spcBef>
              <a:spcAft>
                <a:spcPts val="0"/>
              </a:spcAft>
              <a:buClr>
                <a:schemeClr val="dk1"/>
              </a:buClr>
              <a:buSzPts val="900"/>
              <a:buNone/>
              <a:defRPr sz="600"/>
            </a:lvl4pPr>
            <a:lvl5pPr marL="1524076" lvl="4" indent="-152408" algn="l" rtl="0">
              <a:lnSpc>
                <a:spcPct val="100000"/>
              </a:lnSpc>
              <a:spcBef>
                <a:spcPts val="120"/>
              </a:spcBef>
              <a:spcAft>
                <a:spcPts val="0"/>
              </a:spcAft>
              <a:buClr>
                <a:schemeClr val="dk1"/>
              </a:buClr>
              <a:buSzPts val="900"/>
              <a:buNone/>
              <a:defRPr sz="600"/>
            </a:lvl5pPr>
            <a:lvl6pPr marL="1828891" lvl="5" indent="-152408" algn="l" rtl="0">
              <a:lnSpc>
                <a:spcPct val="100000"/>
              </a:lnSpc>
              <a:spcBef>
                <a:spcPts val="120"/>
              </a:spcBef>
              <a:spcAft>
                <a:spcPts val="0"/>
              </a:spcAft>
              <a:buClr>
                <a:schemeClr val="dk1"/>
              </a:buClr>
              <a:buSzPts val="900"/>
              <a:buNone/>
              <a:defRPr sz="600"/>
            </a:lvl6pPr>
            <a:lvl7pPr marL="2133707" lvl="6" indent="-152408" algn="l" rtl="0">
              <a:lnSpc>
                <a:spcPct val="100000"/>
              </a:lnSpc>
              <a:spcBef>
                <a:spcPts val="120"/>
              </a:spcBef>
              <a:spcAft>
                <a:spcPts val="0"/>
              </a:spcAft>
              <a:buClr>
                <a:schemeClr val="dk1"/>
              </a:buClr>
              <a:buSzPts val="900"/>
              <a:buNone/>
              <a:defRPr sz="600"/>
            </a:lvl7pPr>
            <a:lvl8pPr marL="2438522" lvl="7" indent="-152408" algn="l" rtl="0">
              <a:lnSpc>
                <a:spcPct val="100000"/>
              </a:lnSpc>
              <a:spcBef>
                <a:spcPts val="120"/>
              </a:spcBef>
              <a:spcAft>
                <a:spcPts val="0"/>
              </a:spcAft>
              <a:buClr>
                <a:schemeClr val="dk1"/>
              </a:buClr>
              <a:buSzPts val="900"/>
              <a:buNone/>
              <a:defRPr sz="600"/>
            </a:lvl8pPr>
            <a:lvl9pPr marL="2743337" lvl="8" indent="-152408" algn="l" rtl="0">
              <a:lnSpc>
                <a:spcPct val="100000"/>
              </a:lnSpc>
              <a:spcBef>
                <a:spcPts val="120"/>
              </a:spcBef>
              <a:spcAft>
                <a:spcPts val="0"/>
              </a:spcAft>
              <a:buClr>
                <a:schemeClr val="dk1"/>
              </a:buClr>
              <a:buSzPts val="900"/>
              <a:buNone/>
              <a:defRPr sz="600"/>
            </a:lvl9pPr>
          </a:lstStyle>
          <a:p>
            <a:endParaRPr/>
          </a:p>
        </p:txBody>
      </p:sp>
      <p:sp>
        <p:nvSpPr>
          <p:cNvPr id="65" name="Google Shape;65;p42"/>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42"/>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42"/>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7402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43"/>
          <p:cNvSpPr txBox="1">
            <a:spLocks noGrp="1"/>
          </p:cNvSpPr>
          <p:nvPr>
            <p:ph type="body" idx="1"/>
          </p:nvPr>
        </p:nvSpPr>
        <p:spPr>
          <a:xfrm rot="5400000">
            <a:off x="1539301" y="-167700"/>
            <a:ext cx="3017400" cy="5486400"/>
          </a:xfrm>
          <a:prstGeom prst="rect">
            <a:avLst/>
          </a:prstGeom>
          <a:noFill/>
          <a:ln>
            <a:noFill/>
          </a:ln>
        </p:spPr>
        <p:txBody>
          <a:bodyPr spcFirstLastPara="1" wrap="square" lIns="91425" tIns="45700" rIns="91425" bIns="45700" anchor="t" anchorCtr="0">
            <a:normAutofit/>
          </a:bodyPr>
          <a:lstStyle>
            <a:lvl1pPr marL="304815" lvl="0" indent="-228611" algn="l" rtl="0">
              <a:lnSpc>
                <a:spcPct val="100000"/>
              </a:lnSpc>
              <a:spcBef>
                <a:spcPts val="240"/>
              </a:spcBef>
              <a:spcAft>
                <a:spcPts val="0"/>
              </a:spcAft>
              <a:buClr>
                <a:schemeClr val="dk1"/>
              </a:buClr>
              <a:buSzPts val="1800"/>
              <a:buChar char="•"/>
              <a:defRPr/>
            </a:lvl1pPr>
            <a:lvl2pPr marL="609630" lvl="1" indent="-228611" algn="l" rtl="0">
              <a:lnSpc>
                <a:spcPct val="100000"/>
              </a:lnSpc>
              <a:spcBef>
                <a:spcPts val="240"/>
              </a:spcBef>
              <a:spcAft>
                <a:spcPts val="0"/>
              </a:spcAft>
              <a:buClr>
                <a:schemeClr val="dk1"/>
              </a:buClr>
              <a:buSzPts val="1800"/>
              <a:buChar char="–"/>
              <a:defRPr/>
            </a:lvl2pPr>
            <a:lvl3pPr marL="914446" lvl="2" indent="-228611" algn="l" rtl="0">
              <a:lnSpc>
                <a:spcPct val="100000"/>
              </a:lnSpc>
              <a:spcBef>
                <a:spcPts val="240"/>
              </a:spcBef>
              <a:spcAft>
                <a:spcPts val="0"/>
              </a:spcAft>
              <a:buClr>
                <a:schemeClr val="dk1"/>
              </a:buClr>
              <a:buSzPts val="1800"/>
              <a:buChar char="•"/>
              <a:defRPr/>
            </a:lvl3pPr>
            <a:lvl4pPr marL="1219261" lvl="3" indent="-228611" algn="l" rtl="0">
              <a:lnSpc>
                <a:spcPct val="100000"/>
              </a:lnSpc>
              <a:spcBef>
                <a:spcPts val="240"/>
              </a:spcBef>
              <a:spcAft>
                <a:spcPts val="0"/>
              </a:spcAft>
              <a:buClr>
                <a:schemeClr val="dk1"/>
              </a:buClr>
              <a:buSzPts val="1800"/>
              <a:buChar char="–"/>
              <a:defRPr/>
            </a:lvl4pPr>
            <a:lvl5pPr marL="1524076" lvl="4" indent="-228611" algn="l" rtl="0">
              <a:lnSpc>
                <a:spcPct val="100000"/>
              </a:lnSpc>
              <a:spcBef>
                <a:spcPts val="240"/>
              </a:spcBef>
              <a:spcAft>
                <a:spcPts val="0"/>
              </a:spcAft>
              <a:buClr>
                <a:schemeClr val="dk1"/>
              </a:buClr>
              <a:buSzPts val="1800"/>
              <a:buChar char="»"/>
              <a:defRPr/>
            </a:lvl5pPr>
            <a:lvl6pPr marL="1828891" lvl="5" indent="-228611" algn="l" rtl="0">
              <a:lnSpc>
                <a:spcPct val="100000"/>
              </a:lnSpc>
              <a:spcBef>
                <a:spcPts val="240"/>
              </a:spcBef>
              <a:spcAft>
                <a:spcPts val="0"/>
              </a:spcAft>
              <a:buClr>
                <a:schemeClr val="dk1"/>
              </a:buClr>
              <a:buSzPts val="1800"/>
              <a:buChar char="•"/>
              <a:defRPr/>
            </a:lvl6pPr>
            <a:lvl7pPr marL="2133707" lvl="6" indent="-228611" algn="l" rtl="0">
              <a:lnSpc>
                <a:spcPct val="100000"/>
              </a:lnSpc>
              <a:spcBef>
                <a:spcPts val="240"/>
              </a:spcBef>
              <a:spcAft>
                <a:spcPts val="0"/>
              </a:spcAft>
              <a:buClr>
                <a:schemeClr val="dk1"/>
              </a:buClr>
              <a:buSzPts val="1800"/>
              <a:buChar char="•"/>
              <a:defRPr/>
            </a:lvl7pPr>
            <a:lvl8pPr marL="2438522" lvl="7" indent="-228611" algn="l" rtl="0">
              <a:lnSpc>
                <a:spcPct val="100000"/>
              </a:lnSpc>
              <a:spcBef>
                <a:spcPts val="240"/>
              </a:spcBef>
              <a:spcAft>
                <a:spcPts val="0"/>
              </a:spcAft>
              <a:buClr>
                <a:schemeClr val="dk1"/>
              </a:buClr>
              <a:buSzPts val="1800"/>
              <a:buChar char="•"/>
              <a:defRPr/>
            </a:lvl8pPr>
            <a:lvl9pPr marL="2743337" lvl="8" indent="-228611" algn="l" rtl="0">
              <a:lnSpc>
                <a:spcPct val="100000"/>
              </a:lnSpc>
              <a:spcBef>
                <a:spcPts val="240"/>
              </a:spcBef>
              <a:spcAft>
                <a:spcPts val="0"/>
              </a:spcAft>
              <a:buClr>
                <a:schemeClr val="dk1"/>
              </a:buClr>
              <a:buSzPts val="1800"/>
              <a:buChar char="•"/>
              <a:defRPr/>
            </a:lvl9pPr>
          </a:lstStyle>
          <a:p>
            <a:endParaRPr/>
          </a:p>
        </p:txBody>
      </p:sp>
      <p:sp>
        <p:nvSpPr>
          <p:cNvPr id="71" name="Google Shape;71;p43"/>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7937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rot="5400000">
            <a:off x="3154901" y="1447793"/>
            <a:ext cx="3901000" cy="13716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44"/>
          <p:cNvSpPr txBox="1">
            <a:spLocks noGrp="1"/>
          </p:cNvSpPr>
          <p:nvPr>
            <p:ph type="body" idx="1"/>
          </p:nvPr>
        </p:nvSpPr>
        <p:spPr>
          <a:xfrm rot="5400000">
            <a:off x="360900" y="126991"/>
            <a:ext cx="3901000" cy="4013200"/>
          </a:xfrm>
          <a:prstGeom prst="rect">
            <a:avLst/>
          </a:prstGeom>
          <a:noFill/>
          <a:ln>
            <a:noFill/>
          </a:ln>
        </p:spPr>
        <p:txBody>
          <a:bodyPr spcFirstLastPara="1" wrap="square" lIns="91425" tIns="45700" rIns="91425" bIns="45700" anchor="t" anchorCtr="0">
            <a:normAutofit/>
          </a:bodyPr>
          <a:lstStyle>
            <a:lvl1pPr marL="304815" lvl="0" indent="-228611" algn="l" rtl="0">
              <a:lnSpc>
                <a:spcPct val="100000"/>
              </a:lnSpc>
              <a:spcBef>
                <a:spcPts val="240"/>
              </a:spcBef>
              <a:spcAft>
                <a:spcPts val="0"/>
              </a:spcAft>
              <a:buClr>
                <a:schemeClr val="dk1"/>
              </a:buClr>
              <a:buSzPts val="1800"/>
              <a:buChar char="•"/>
              <a:defRPr/>
            </a:lvl1pPr>
            <a:lvl2pPr marL="609630" lvl="1" indent="-228611" algn="l" rtl="0">
              <a:lnSpc>
                <a:spcPct val="100000"/>
              </a:lnSpc>
              <a:spcBef>
                <a:spcPts val="240"/>
              </a:spcBef>
              <a:spcAft>
                <a:spcPts val="0"/>
              </a:spcAft>
              <a:buClr>
                <a:schemeClr val="dk1"/>
              </a:buClr>
              <a:buSzPts val="1800"/>
              <a:buChar char="–"/>
              <a:defRPr/>
            </a:lvl2pPr>
            <a:lvl3pPr marL="914446" lvl="2" indent="-228611" algn="l" rtl="0">
              <a:lnSpc>
                <a:spcPct val="100000"/>
              </a:lnSpc>
              <a:spcBef>
                <a:spcPts val="240"/>
              </a:spcBef>
              <a:spcAft>
                <a:spcPts val="0"/>
              </a:spcAft>
              <a:buClr>
                <a:schemeClr val="dk1"/>
              </a:buClr>
              <a:buSzPts val="1800"/>
              <a:buChar char="•"/>
              <a:defRPr/>
            </a:lvl3pPr>
            <a:lvl4pPr marL="1219261" lvl="3" indent="-228611" algn="l" rtl="0">
              <a:lnSpc>
                <a:spcPct val="100000"/>
              </a:lnSpc>
              <a:spcBef>
                <a:spcPts val="240"/>
              </a:spcBef>
              <a:spcAft>
                <a:spcPts val="0"/>
              </a:spcAft>
              <a:buClr>
                <a:schemeClr val="dk1"/>
              </a:buClr>
              <a:buSzPts val="1800"/>
              <a:buChar char="–"/>
              <a:defRPr/>
            </a:lvl4pPr>
            <a:lvl5pPr marL="1524076" lvl="4" indent="-228611" algn="l" rtl="0">
              <a:lnSpc>
                <a:spcPct val="100000"/>
              </a:lnSpc>
              <a:spcBef>
                <a:spcPts val="240"/>
              </a:spcBef>
              <a:spcAft>
                <a:spcPts val="0"/>
              </a:spcAft>
              <a:buClr>
                <a:schemeClr val="dk1"/>
              </a:buClr>
              <a:buSzPts val="1800"/>
              <a:buChar char="»"/>
              <a:defRPr/>
            </a:lvl5pPr>
            <a:lvl6pPr marL="1828891" lvl="5" indent="-228611" algn="l" rtl="0">
              <a:lnSpc>
                <a:spcPct val="100000"/>
              </a:lnSpc>
              <a:spcBef>
                <a:spcPts val="240"/>
              </a:spcBef>
              <a:spcAft>
                <a:spcPts val="0"/>
              </a:spcAft>
              <a:buClr>
                <a:schemeClr val="dk1"/>
              </a:buClr>
              <a:buSzPts val="1800"/>
              <a:buChar char="•"/>
              <a:defRPr/>
            </a:lvl6pPr>
            <a:lvl7pPr marL="2133707" lvl="6" indent="-228611" algn="l" rtl="0">
              <a:lnSpc>
                <a:spcPct val="100000"/>
              </a:lnSpc>
              <a:spcBef>
                <a:spcPts val="240"/>
              </a:spcBef>
              <a:spcAft>
                <a:spcPts val="0"/>
              </a:spcAft>
              <a:buClr>
                <a:schemeClr val="dk1"/>
              </a:buClr>
              <a:buSzPts val="1800"/>
              <a:buChar char="•"/>
              <a:defRPr/>
            </a:lvl7pPr>
            <a:lvl8pPr marL="2438522" lvl="7" indent="-228611" algn="l" rtl="0">
              <a:lnSpc>
                <a:spcPct val="100000"/>
              </a:lnSpc>
              <a:spcBef>
                <a:spcPts val="240"/>
              </a:spcBef>
              <a:spcAft>
                <a:spcPts val="0"/>
              </a:spcAft>
              <a:buClr>
                <a:schemeClr val="dk1"/>
              </a:buClr>
              <a:buSzPts val="1800"/>
              <a:buChar char="•"/>
              <a:defRPr/>
            </a:lvl8pPr>
            <a:lvl9pPr marL="2743337" lvl="8" indent="-228611" algn="l" rtl="0">
              <a:lnSpc>
                <a:spcPct val="100000"/>
              </a:lnSpc>
              <a:spcBef>
                <a:spcPts val="240"/>
              </a:spcBef>
              <a:spcAft>
                <a:spcPts val="0"/>
              </a:spcAft>
              <a:buClr>
                <a:schemeClr val="dk1"/>
              </a:buClr>
              <a:buSzPts val="1800"/>
              <a:buChar char="•"/>
              <a:defRPr/>
            </a:lvl9pPr>
          </a:lstStyle>
          <a:p>
            <a:endParaRPr/>
          </a:p>
        </p:txBody>
      </p:sp>
      <p:sp>
        <p:nvSpPr>
          <p:cNvPr id="77" name="Google Shape;77;p44"/>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148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1CF2E-5ED3-09D6-0401-DF714BB39912}"/>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3" name="Footer Placeholder 2">
            <a:extLst>
              <a:ext uri="{FF2B5EF4-FFF2-40B4-BE49-F238E27FC236}">
                <a16:creationId xmlns:a16="http://schemas.microsoft.com/office/drawing/2014/main" id="{048AEE40-62D5-27A6-1581-F9FD70A780E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13FA60-9AFE-76E8-2161-874344B9BBE3}"/>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211189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A11D-8EAF-9A3C-0D7F-1AA444E88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F2BD5CE-6A0F-7B1C-243E-5B1D27D560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EDB68E-9535-DFFE-CA65-8BF6520E16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2BA71A-0B1F-60E3-51D4-E4361D65505F}"/>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6" name="Footer Placeholder 5">
            <a:extLst>
              <a:ext uri="{FF2B5EF4-FFF2-40B4-BE49-F238E27FC236}">
                <a16:creationId xmlns:a16="http://schemas.microsoft.com/office/drawing/2014/main" id="{7CF48824-8296-1214-D678-05967479CA3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81FC46-D6CA-BF99-5099-08D14892F765}"/>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66726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AE0FB-609D-16C4-E2F7-5382A1854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CFFF91B-F4D8-025F-4060-EF5254A10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939E4E1-7E3C-DCD9-D946-946C46C399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3D866-D7C4-063C-ACCF-61907ECB5DB8}"/>
              </a:ext>
            </a:extLst>
          </p:cNvPr>
          <p:cNvSpPr>
            <a:spLocks noGrp="1"/>
          </p:cNvSpPr>
          <p:nvPr>
            <p:ph type="dt" sz="half" idx="10"/>
          </p:nvPr>
        </p:nvSpPr>
        <p:spPr/>
        <p:txBody>
          <a:bodyPr/>
          <a:lstStyle/>
          <a:p>
            <a:fld id="{410F4648-92FB-4033-A857-C633355198FD}" type="datetimeFigureOut">
              <a:rPr lang="en-AU" smtClean="0"/>
              <a:t>12/07/2023</a:t>
            </a:fld>
            <a:endParaRPr lang="en-AU"/>
          </a:p>
        </p:txBody>
      </p:sp>
      <p:sp>
        <p:nvSpPr>
          <p:cNvPr id="6" name="Footer Placeholder 5">
            <a:extLst>
              <a:ext uri="{FF2B5EF4-FFF2-40B4-BE49-F238E27FC236}">
                <a16:creationId xmlns:a16="http://schemas.microsoft.com/office/drawing/2014/main" id="{3F1ABA73-38B4-1F7B-6517-B4892099BEB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6B88974-5DF8-6BC7-CBFA-4C9DE78200EB}"/>
              </a:ext>
            </a:extLst>
          </p:cNvPr>
          <p:cNvSpPr>
            <a:spLocks noGrp="1"/>
          </p:cNvSpPr>
          <p:nvPr>
            <p:ph type="sldNum" sz="quarter" idx="12"/>
          </p:nvPr>
        </p:nvSpPr>
        <p:spPr/>
        <p:txBody>
          <a:bodyPr/>
          <a:lstStyle/>
          <a:p>
            <a:fld id="{AFBA81AC-C56E-402F-9EA6-C0EB500AA920}" type="slidenum">
              <a:rPr lang="en-AU" smtClean="0"/>
              <a:t>‹#›</a:t>
            </a:fld>
            <a:endParaRPr lang="en-AU"/>
          </a:p>
        </p:txBody>
      </p:sp>
    </p:spTree>
    <p:extLst>
      <p:ext uri="{BB962C8B-B14F-4D97-AF65-F5344CB8AC3E}">
        <p14:creationId xmlns:p14="http://schemas.microsoft.com/office/powerpoint/2010/main" val="298667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EA5C6-3182-DD2F-D2FF-94915B3D8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A4AC172-CA5E-6A8C-89FA-273CB9F5D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D39623B-F574-8CDD-0401-7DD9C2E76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F4648-92FB-4033-A857-C633355198FD}" type="datetimeFigureOut">
              <a:rPr lang="en-AU" smtClean="0"/>
              <a:t>12/07/2023</a:t>
            </a:fld>
            <a:endParaRPr lang="en-AU"/>
          </a:p>
        </p:txBody>
      </p:sp>
      <p:sp>
        <p:nvSpPr>
          <p:cNvPr id="5" name="Footer Placeholder 4">
            <a:extLst>
              <a:ext uri="{FF2B5EF4-FFF2-40B4-BE49-F238E27FC236}">
                <a16:creationId xmlns:a16="http://schemas.microsoft.com/office/drawing/2014/main" id="{4D538B42-9449-B02F-322E-0A9D7211B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512BE8F-F393-D93E-BC4A-EAE277E6F1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A81AC-C56E-402F-9EA6-C0EB500AA920}" type="slidenum">
              <a:rPr lang="en-AU" smtClean="0"/>
              <a:t>‹#›</a:t>
            </a:fld>
            <a:endParaRPr lang="en-AU"/>
          </a:p>
        </p:txBody>
      </p:sp>
    </p:spTree>
    <p:extLst>
      <p:ext uri="{BB962C8B-B14F-4D97-AF65-F5344CB8AC3E}">
        <p14:creationId xmlns:p14="http://schemas.microsoft.com/office/powerpoint/2010/main" val="1782213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4" tIns="45718" rIns="91434" bIns="45718"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416"/>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6C03BBDD-218C-4B2A-98A0-F5F369754705}" type="datetime2">
              <a:rPr lang="en-US" smtClean="0"/>
              <a:pPr/>
              <a:t>Wednesday, July 12, 2023</a:t>
            </a:fld>
            <a:endParaRPr lang="en-US" dirty="0">
              <a:latin typeface="+mn-lt"/>
            </a:endParaRPr>
          </a:p>
        </p:txBody>
      </p:sp>
      <p:sp>
        <p:nvSpPr>
          <p:cNvPr id="5" name="Footer Placeholder 4"/>
          <p:cNvSpPr>
            <a:spLocks noGrp="1"/>
          </p:cNvSpPr>
          <p:nvPr>
            <p:ph type="ftr" sz="quarter" idx="3"/>
          </p:nvPr>
        </p:nvSpPr>
        <p:spPr>
          <a:xfrm>
            <a:off x="4165600" y="6356416"/>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r>
              <a:rPr lang="en-US" dirty="0"/>
              <a:t>Sample Footer Text</a:t>
            </a:r>
            <a:endParaRPr lang="en-US" dirty="0">
              <a:latin typeface="+mn-lt"/>
            </a:endParaRPr>
          </a:p>
        </p:txBody>
      </p:sp>
      <p:sp>
        <p:nvSpPr>
          <p:cNvPr id="6" name="Slide Number Placeholder 5"/>
          <p:cNvSpPr>
            <a:spLocks noGrp="1"/>
          </p:cNvSpPr>
          <p:nvPr>
            <p:ph type="sldNum" sz="quarter" idx="4"/>
          </p:nvPr>
        </p:nvSpPr>
        <p:spPr>
          <a:xfrm>
            <a:off x="8737600" y="6356416"/>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2697958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2"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9A8C2-6CA4-F825-0CED-702CD6FE1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EBF9FFD-AAB5-D84A-07E6-A5F3AE28E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3764C2-44D0-5512-A135-C386F885D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AC944-1724-304F-BAAC-F0225686651E}" type="datetimeFigureOut">
              <a:rPr lang="en-US" smtClean="0"/>
              <a:t>7/12/2023</a:t>
            </a:fld>
            <a:endParaRPr lang="en-US"/>
          </a:p>
        </p:txBody>
      </p:sp>
      <p:sp>
        <p:nvSpPr>
          <p:cNvPr id="5" name="Footer Placeholder 4">
            <a:extLst>
              <a:ext uri="{FF2B5EF4-FFF2-40B4-BE49-F238E27FC236}">
                <a16:creationId xmlns:a16="http://schemas.microsoft.com/office/drawing/2014/main" id="{E774AE3C-56BD-C318-C734-6824A389D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8532F-D2E5-CE3B-8612-20FF215A1F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1A6EC-69D9-6140-BD4C-394F79C1269E}" type="slidenum">
              <a:rPr lang="en-US" smtClean="0"/>
              <a:t>‹#›</a:t>
            </a:fld>
            <a:endParaRPr lang="en-US"/>
          </a:p>
        </p:txBody>
      </p:sp>
    </p:spTree>
    <p:extLst>
      <p:ext uri="{BB962C8B-B14F-4D97-AF65-F5344CB8AC3E}">
        <p14:creationId xmlns:p14="http://schemas.microsoft.com/office/powerpoint/2010/main" val="2953367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4" tIns="45718" rIns="91434" bIns="45718"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68"/>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69DC46C-B9DD-497E-B041-332B9939FFB4}" type="datetimeFigureOut">
              <a:rPr lang="en-AU" smtClean="0">
                <a:solidFill>
                  <a:prstClr val="black">
                    <a:tint val="75000"/>
                  </a:prstClr>
                </a:solidFill>
              </a:rPr>
              <a:pPr/>
              <a:t>12/07/2023</a:t>
            </a:fld>
            <a:endParaRPr lang="en-AU" dirty="0">
              <a:solidFill>
                <a:prstClr val="black">
                  <a:tint val="75000"/>
                </a:prstClr>
              </a:solidFill>
            </a:endParaRPr>
          </a:p>
        </p:txBody>
      </p:sp>
      <p:sp>
        <p:nvSpPr>
          <p:cNvPr id="5" name="Footer Placeholder 4"/>
          <p:cNvSpPr>
            <a:spLocks noGrp="1"/>
          </p:cNvSpPr>
          <p:nvPr>
            <p:ph type="ftr" sz="quarter" idx="3"/>
          </p:nvPr>
        </p:nvSpPr>
        <p:spPr>
          <a:xfrm>
            <a:off x="4165600" y="6356368"/>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8737600" y="6356368"/>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E82043B5-9FDF-4702-8BFE-5A9DBEB07A41}"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4052414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4" indent="-228584" algn="l" defTabSz="9143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7"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2"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4F7A5-C035-492D-9431-E8E55E15D73E}" type="datetimeFigureOut">
              <a:rPr lang="en-AU" smtClean="0"/>
              <a:t>12/07/2023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1F683-D194-49E9-A5D3-522983A96A2F}" type="slidenum">
              <a:rPr lang="en-AU" smtClean="0"/>
              <a:t>‹#›</a:t>
            </a:fld>
            <a:endParaRPr lang="en-AU"/>
          </a:p>
        </p:txBody>
      </p:sp>
    </p:spTree>
    <p:extLst>
      <p:ext uri="{BB962C8B-B14F-4D97-AF65-F5344CB8AC3E}">
        <p14:creationId xmlns:p14="http://schemas.microsoft.com/office/powerpoint/2010/main" val="61953362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304800" y="1066800"/>
            <a:ext cx="5486400" cy="30174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95279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4.xml"/><Relationship Id="rId1" Type="http://schemas.openxmlformats.org/officeDocument/2006/relationships/video" Target="https://www.youtube.com/embed/bkDqWrf_WVY?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vada-poche.blogspot.com/2013/02/i-got-2-words-for-you.html" TargetMode="External"/><Relationship Id="rId2" Type="http://schemas.openxmlformats.org/officeDocument/2006/relationships/image" Target="../media/image26.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55D7FE-A40E-79D0-B6D0-D54A78C3D5D9}"/>
              </a:ext>
            </a:extLst>
          </p:cNvPr>
          <p:cNvSpPr>
            <a:spLocks noGrp="1"/>
          </p:cNvSpPr>
          <p:nvPr>
            <p:ph type="title"/>
          </p:nvPr>
        </p:nvSpPr>
        <p:spPr>
          <a:xfrm>
            <a:off x="8841995" y="618681"/>
            <a:ext cx="3221373" cy="4794567"/>
          </a:xfrm>
        </p:spPr>
        <p:txBody>
          <a:bodyPr vert="horz" lIns="91440" tIns="45720" rIns="91440" bIns="45720" rtlCol="0" anchor="ctr">
            <a:normAutofit/>
          </a:bodyPr>
          <a:lstStyle/>
          <a:p>
            <a:pPr algn="ctr"/>
            <a:r>
              <a:rPr lang="en-US" sz="3600" b="1" dirty="0">
                <a:solidFill>
                  <a:srgbClr val="FFFFFF"/>
                </a:solidFill>
              </a:rPr>
              <a:t>BEROWRA PS</a:t>
            </a:r>
            <a:br>
              <a:rPr lang="en-US" sz="3600" b="1" dirty="0">
                <a:solidFill>
                  <a:srgbClr val="FFFFFF"/>
                </a:solidFill>
              </a:rPr>
            </a:br>
            <a:br>
              <a:rPr lang="en-US" sz="3600" b="1" dirty="0">
                <a:solidFill>
                  <a:srgbClr val="FFFFFF"/>
                </a:solidFill>
              </a:rPr>
            </a:br>
            <a:r>
              <a:rPr lang="en-US" sz="3600" b="1" dirty="0">
                <a:solidFill>
                  <a:srgbClr val="FFFFFF"/>
                </a:solidFill>
              </a:rPr>
              <a:t>INSTRUCTIONAL ROUNDS</a:t>
            </a:r>
            <a:br>
              <a:rPr lang="en-US" sz="3600" b="1" dirty="0">
                <a:solidFill>
                  <a:srgbClr val="FFFFFF"/>
                </a:solidFill>
              </a:rPr>
            </a:br>
            <a:br>
              <a:rPr lang="en-US" sz="3600" b="1" dirty="0">
                <a:solidFill>
                  <a:srgbClr val="FFFFFF"/>
                </a:solidFill>
              </a:rPr>
            </a:br>
            <a:r>
              <a:rPr lang="en-US" sz="3600" b="1" dirty="0">
                <a:solidFill>
                  <a:srgbClr val="FFFFFF"/>
                </a:solidFill>
              </a:rPr>
              <a:t>TERM 2 2023</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A2C8DBD-04B4-B3D7-60C7-59DB68F7707D}"/>
              </a:ext>
            </a:extLst>
          </p:cNvPr>
          <p:cNvPicPr>
            <a:picLocks noGrp="1" noChangeAspect="1"/>
          </p:cNvPicPr>
          <p:nvPr>
            <p:ph idx="1"/>
          </p:nvPr>
        </p:nvPicPr>
        <p:blipFill rotWithShape="1">
          <a:blip r:embed="rId2"/>
          <a:srcRect b="3068"/>
          <a:stretch/>
        </p:blipFill>
        <p:spPr>
          <a:xfrm>
            <a:off x="976251" y="942538"/>
            <a:ext cx="7163222" cy="4808332"/>
          </a:xfrm>
          <a:prstGeom prst="rect">
            <a:avLst/>
          </a:prstGeom>
          <a:effectLst/>
        </p:spPr>
      </p:pic>
    </p:spTree>
    <p:extLst>
      <p:ext uri="{BB962C8B-B14F-4D97-AF65-F5344CB8AC3E}">
        <p14:creationId xmlns:p14="http://schemas.microsoft.com/office/powerpoint/2010/main" val="12431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10;&#10;Description automatically generated">
            <a:extLst>
              <a:ext uri="{FF2B5EF4-FFF2-40B4-BE49-F238E27FC236}">
                <a16:creationId xmlns:a16="http://schemas.microsoft.com/office/drawing/2014/main" id="{29607B5C-295E-B621-C792-3081F160B97D}"/>
              </a:ext>
            </a:extLst>
          </p:cNvPr>
          <p:cNvPicPr>
            <a:picLocks noGrp="1" noChangeAspect="1"/>
          </p:cNvPicPr>
          <p:nvPr>
            <p:ph sz="half" idx="2"/>
          </p:nvPr>
        </p:nvPicPr>
        <p:blipFill>
          <a:blip r:embed="rId2"/>
          <a:stretch>
            <a:fillRect/>
          </a:stretch>
        </p:blipFill>
        <p:spPr>
          <a:xfrm>
            <a:off x="1066800" y="1472055"/>
            <a:ext cx="10058400" cy="5029197"/>
          </a:xfrm>
          <a:prstGeom prst="rect">
            <a:avLst/>
          </a:prstGeom>
        </p:spPr>
      </p:pic>
      <p:sp>
        <p:nvSpPr>
          <p:cNvPr id="9" name="TextBox 8">
            <a:extLst>
              <a:ext uri="{FF2B5EF4-FFF2-40B4-BE49-F238E27FC236}">
                <a16:creationId xmlns:a16="http://schemas.microsoft.com/office/drawing/2014/main" id="{BE7B04C9-B5ED-DA46-558C-A23D13990458}"/>
              </a:ext>
            </a:extLst>
          </p:cNvPr>
          <p:cNvSpPr txBox="1"/>
          <p:nvPr/>
        </p:nvSpPr>
        <p:spPr>
          <a:xfrm>
            <a:off x="1458097" y="210065"/>
            <a:ext cx="10058400" cy="584775"/>
          </a:xfrm>
          <a:prstGeom prst="rect">
            <a:avLst/>
          </a:prstGeom>
          <a:noFill/>
        </p:spPr>
        <p:txBody>
          <a:bodyPr wrap="square" rtlCol="0">
            <a:spAutoFit/>
          </a:bodyPr>
          <a:lstStyle/>
          <a:p>
            <a:pPr>
              <a:spcAft>
                <a:spcPts val="600"/>
              </a:spcAft>
            </a:pPr>
            <a:r>
              <a:rPr lang="en-US" sz="3200" dirty="0"/>
              <a:t>Our teaching must be based on ongoing assessment</a:t>
            </a:r>
          </a:p>
        </p:txBody>
      </p:sp>
    </p:spTree>
    <p:extLst>
      <p:ext uri="{BB962C8B-B14F-4D97-AF65-F5344CB8AC3E}">
        <p14:creationId xmlns:p14="http://schemas.microsoft.com/office/powerpoint/2010/main" val="1117362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C9965A-B016-AC54-BF1E-23747789A889}"/>
              </a:ext>
            </a:extLst>
          </p:cNvPr>
          <p:cNvSpPr>
            <a:spLocks noGrp="1"/>
          </p:cNvSpPr>
          <p:nvPr>
            <p:ph type="title"/>
          </p:nvPr>
        </p:nvSpPr>
        <p:spPr>
          <a:xfrm>
            <a:off x="466721" y="586855"/>
            <a:ext cx="3434251" cy="3748885"/>
          </a:xfrm>
        </p:spPr>
        <p:txBody>
          <a:bodyPr anchor="b">
            <a:normAutofit fontScale="90000"/>
          </a:bodyPr>
          <a:lstStyle/>
          <a:p>
            <a:pPr algn="r"/>
            <a:r>
              <a:rPr lang="en-US" sz="4000" dirty="0">
                <a:solidFill>
                  <a:srgbClr val="FFFFFF"/>
                </a:solidFill>
              </a:rPr>
              <a:t>DYLAN WILIAM</a:t>
            </a:r>
            <a:br>
              <a:rPr lang="en-US" sz="4000" dirty="0">
                <a:solidFill>
                  <a:srgbClr val="FFFFFF"/>
                </a:solidFill>
              </a:rPr>
            </a:br>
            <a:br>
              <a:rPr lang="en-US" sz="4000" dirty="0">
                <a:solidFill>
                  <a:srgbClr val="FFFFFF"/>
                </a:solidFill>
              </a:rPr>
            </a:br>
            <a:r>
              <a:rPr lang="en-US" sz="4000" dirty="0">
                <a:solidFill>
                  <a:srgbClr val="FFFFFF"/>
                </a:solidFill>
              </a:rPr>
              <a:t>FORMATIVE ASSESSMENT</a:t>
            </a:r>
            <a:br>
              <a:rPr lang="en-US" sz="4000" dirty="0">
                <a:solidFill>
                  <a:srgbClr val="FFFFFF"/>
                </a:solidFill>
              </a:rPr>
            </a:br>
            <a:r>
              <a:rPr lang="en-US" sz="4000" dirty="0">
                <a:solidFill>
                  <a:srgbClr val="FFFFFF"/>
                </a:solidFill>
              </a:rPr>
              <a:t>Minute-by-Minute, </a:t>
            </a:r>
            <a:br>
              <a:rPr lang="en-US" sz="4000" dirty="0">
                <a:solidFill>
                  <a:srgbClr val="FFFFFF"/>
                </a:solidFill>
              </a:rPr>
            </a:br>
            <a:r>
              <a:rPr lang="en-US" sz="4000" dirty="0">
                <a:solidFill>
                  <a:srgbClr val="FFFFFF"/>
                </a:solidFill>
              </a:rPr>
              <a:t>Day-by -Day</a:t>
            </a:r>
          </a:p>
        </p:txBody>
      </p:sp>
      <p:sp>
        <p:nvSpPr>
          <p:cNvPr id="3" name="Content Placeholder 2">
            <a:extLst>
              <a:ext uri="{FF2B5EF4-FFF2-40B4-BE49-F238E27FC236}">
                <a16:creationId xmlns:a16="http://schemas.microsoft.com/office/drawing/2014/main" id="{56DD9384-796F-0294-8C0E-B2CAFA3D7813}"/>
              </a:ext>
            </a:extLst>
          </p:cNvPr>
          <p:cNvSpPr>
            <a:spLocks noGrp="1"/>
          </p:cNvSpPr>
          <p:nvPr>
            <p:ph idx="1"/>
          </p:nvPr>
        </p:nvSpPr>
        <p:spPr>
          <a:xfrm>
            <a:off x="5041907" y="1322614"/>
            <a:ext cx="6535050" cy="5143500"/>
          </a:xfrm>
        </p:spPr>
        <p:txBody>
          <a:bodyPr anchor="ctr">
            <a:normAutofit/>
          </a:bodyPr>
          <a:lstStyle/>
          <a:p>
            <a:r>
              <a:rPr lang="en-US" dirty="0"/>
              <a:t>If educators are serious about using assessment to improve instruction, then we need more fine-grained assessments, and we need to use the information to modify instruction as we teach.</a:t>
            </a:r>
          </a:p>
          <a:p>
            <a:r>
              <a:rPr lang="en-US" dirty="0"/>
              <a:t>Teachers need to pose effective questions and listen interpretively rather than evaluatively. </a:t>
            </a:r>
          </a:p>
          <a:p>
            <a:r>
              <a:rPr lang="en-US" dirty="0"/>
              <a:t>Teacher questions should prompt students to think and/or provide teachers with information so that they can adjust instruction to meet learning needs.</a:t>
            </a:r>
          </a:p>
        </p:txBody>
      </p:sp>
    </p:spTree>
    <p:extLst>
      <p:ext uri="{BB962C8B-B14F-4D97-AF65-F5344CB8AC3E}">
        <p14:creationId xmlns:p14="http://schemas.microsoft.com/office/powerpoint/2010/main" val="16302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A3298-0931-8B25-5B4B-B2E42BE45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50" y="391644"/>
            <a:ext cx="11283193" cy="617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59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5CB3D-A6D8-2E8B-66DC-7E31E62D3659}"/>
              </a:ext>
            </a:extLst>
          </p:cNvPr>
          <p:cNvPicPr>
            <a:picLocks noChangeAspect="1"/>
          </p:cNvPicPr>
          <p:nvPr/>
        </p:nvPicPr>
        <p:blipFill>
          <a:blip r:embed="rId2"/>
          <a:stretch>
            <a:fillRect/>
          </a:stretch>
        </p:blipFill>
        <p:spPr>
          <a:xfrm>
            <a:off x="1090569" y="411061"/>
            <a:ext cx="10410737" cy="6123963"/>
          </a:xfrm>
          <a:prstGeom prst="rect">
            <a:avLst/>
          </a:prstGeom>
        </p:spPr>
      </p:pic>
    </p:spTree>
    <p:extLst>
      <p:ext uri="{BB962C8B-B14F-4D97-AF65-F5344CB8AC3E}">
        <p14:creationId xmlns:p14="http://schemas.microsoft.com/office/powerpoint/2010/main" val="1622918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F74B5-5B29-F47D-0D12-A824D365D2A0}"/>
              </a:ext>
            </a:extLst>
          </p:cNvPr>
          <p:cNvPicPr>
            <a:picLocks noChangeAspect="1"/>
          </p:cNvPicPr>
          <p:nvPr/>
        </p:nvPicPr>
        <p:blipFill>
          <a:blip r:embed="rId2"/>
          <a:stretch>
            <a:fillRect/>
          </a:stretch>
        </p:blipFill>
        <p:spPr>
          <a:xfrm>
            <a:off x="453006" y="427839"/>
            <a:ext cx="11056689" cy="5972961"/>
          </a:xfrm>
          <a:prstGeom prst="rect">
            <a:avLst/>
          </a:prstGeom>
        </p:spPr>
      </p:pic>
    </p:spTree>
    <p:extLst>
      <p:ext uri="{BB962C8B-B14F-4D97-AF65-F5344CB8AC3E}">
        <p14:creationId xmlns:p14="http://schemas.microsoft.com/office/powerpoint/2010/main" val="251187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063E45-CA24-72B4-580A-21D1BA3DE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81000"/>
            <a:ext cx="457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8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D075-23ED-AA83-5EBF-0B23486449A0}"/>
              </a:ext>
            </a:extLst>
          </p:cNvPr>
          <p:cNvSpPr>
            <a:spLocks noGrp="1"/>
          </p:cNvSpPr>
          <p:nvPr>
            <p:ph type="title"/>
          </p:nvPr>
        </p:nvSpPr>
        <p:spPr/>
        <p:txBody>
          <a:bodyPr/>
          <a:lstStyle/>
          <a:p>
            <a:r>
              <a:rPr lang="en-AU" dirty="0"/>
              <a:t>What question do you have for Berowra?</a:t>
            </a:r>
          </a:p>
        </p:txBody>
      </p:sp>
      <p:sp>
        <p:nvSpPr>
          <p:cNvPr id="3" name="Content Placeholder 2">
            <a:extLst>
              <a:ext uri="{FF2B5EF4-FFF2-40B4-BE49-F238E27FC236}">
                <a16:creationId xmlns:a16="http://schemas.microsoft.com/office/drawing/2014/main" id="{C0248A30-208C-B47F-99A2-525A7C44574F}"/>
              </a:ext>
            </a:extLst>
          </p:cNvPr>
          <p:cNvSpPr>
            <a:spLocks noGrp="1"/>
          </p:cNvSpPr>
          <p:nvPr>
            <p:ph idx="1"/>
          </p:nvPr>
        </p:nvSpPr>
        <p:spPr/>
        <p:txBody>
          <a:bodyPr/>
          <a:lstStyle/>
          <a:p>
            <a:r>
              <a:rPr lang="en-AU" dirty="0"/>
              <a:t>What reading/ idea/ resource did you think would be helpful?</a:t>
            </a:r>
          </a:p>
          <a:p>
            <a:r>
              <a:rPr lang="en-AU" dirty="0"/>
              <a:t>What are its big key ideas?  </a:t>
            </a:r>
          </a:p>
        </p:txBody>
      </p:sp>
    </p:spTree>
    <p:extLst>
      <p:ext uri="{BB962C8B-B14F-4D97-AF65-F5344CB8AC3E}">
        <p14:creationId xmlns:p14="http://schemas.microsoft.com/office/powerpoint/2010/main" val="253089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g2510aae144d_0_6"/>
          <p:cNvSpPr txBox="1"/>
          <p:nvPr/>
        </p:nvSpPr>
        <p:spPr>
          <a:xfrm>
            <a:off x="1066800" y="1701800"/>
            <a:ext cx="10143600" cy="369332"/>
          </a:xfrm>
          <a:prstGeom prst="rect">
            <a:avLst/>
          </a:prstGeom>
          <a:noFill/>
          <a:ln>
            <a:noFill/>
          </a:ln>
        </p:spPr>
        <p:txBody>
          <a:bodyPr spcFirstLastPara="1" wrap="square" lIns="0" tIns="0" rIns="0" bIns="0" anchor="t" anchorCtr="0">
            <a:spAutoFit/>
          </a:bodyPr>
          <a:lstStyle/>
          <a:p>
            <a:pPr marL="381019" indent="-228611" defTabSz="609630">
              <a:buClr>
                <a:srgbClr val="000000"/>
              </a:buClr>
              <a:buSzPts val="3600"/>
            </a:pPr>
            <a:endParaRPr sz="2400" kern="0">
              <a:solidFill>
                <a:srgbClr val="FFFFFF"/>
              </a:solidFill>
              <a:latin typeface="Arial"/>
              <a:ea typeface="Arial"/>
              <a:cs typeface="Arial"/>
              <a:sym typeface="Arial"/>
            </a:endParaRPr>
          </a:p>
        </p:txBody>
      </p:sp>
      <p:sp>
        <p:nvSpPr>
          <p:cNvPr id="186" name="Google Shape;186;g2510aae144d_0_6"/>
          <p:cNvSpPr txBox="1"/>
          <p:nvPr/>
        </p:nvSpPr>
        <p:spPr>
          <a:xfrm>
            <a:off x="1066800" y="423419"/>
            <a:ext cx="8483600" cy="172291"/>
          </a:xfrm>
          <a:prstGeom prst="rect">
            <a:avLst/>
          </a:prstGeom>
          <a:noFill/>
          <a:ln>
            <a:noFill/>
          </a:ln>
        </p:spPr>
        <p:txBody>
          <a:bodyPr spcFirstLastPara="1" wrap="square" lIns="0" tIns="0" rIns="0" bIns="0" anchor="t" anchorCtr="0">
            <a:spAutoFit/>
          </a:bodyPr>
          <a:lstStyle/>
          <a:p>
            <a:pPr defTabSz="609630">
              <a:lnSpc>
                <a:spcPct val="120006"/>
              </a:lnSpc>
              <a:buClr>
                <a:srgbClr val="000000"/>
              </a:buClr>
              <a:buSzPts val="6393"/>
            </a:pPr>
            <a:endParaRPr sz="933" kern="0">
              <a:solidFill>
                <a:srgbClr val="000000"/>
              </a:solidFill>
              <a:latin typeface="Arial"/>
              <a:ea typeface="Arial"/>
              <a:cs typeface="Arial"/>
              <a:sym typeface="Arial"/>
            </a:endParaRPr>
          </a:p>
        </p:txBody>
      </p:sp>
      <p:pic>
        <p:nvPicPr>
          <p:cNvPr id="187" name="Google Shape;187;g2510aae144d_0_6"/>
          <p:cNvPicPr preferRelativeResize="0"/>
          <p:nvPr/>
        </p:nvPicPr>
        <p:blipFill>
          <a:blip r:embed="rId3">
            <a:alphaModFix/>
          </a:blip>
          <a:stretch>
            <a:fillRect/>
          </a:stretch>
        </p:blipFill>
        <p:spPr>
          <a:xfrm>
            <a:off x="1066800" y="1850067"/>
            <a:ext cx="9156700" cy="2368550"/>
          </a:xfrm>
          <a:prstGeom prst="rect">
            <a:avLst/>
          </a:prstGeom>
          <a:noFill/>
          <a:ln>
            <a:noFill/>
          </a:ln>
        </p:spPr>
      </p:pic>
      <p:pic>
        <p:nvPicPr>
          <p:cNvPr id="188" name="Google Shape;188;g2510aae144d_0_6"/>
          <p:cNvPicPr preferRelativeResize="0"/>
          <p:nvPr/>
        </p:nvPicPr>
        <p:blipFill>
          <a:blip r:embed="rId4">
            <a:alphaModFix/>
          </a:blip>
          <a:stretch>
            <a:fillRect/>
          </a:stretch>
        </p:blipFill>
        <p:spPr>
          <a:xfrm>
            <a:off x="3463367" y="4024367"/>
            <a:ext cx="2073161" cy="2436183"/>
          </a:xfrm>
          <a:prstGeom prst="rect">
            <a:avLst/>
          </a:prstGeom>
          <a:noFill/>
          <a:ln>
            <a:noFill/>
          </a:ln>
        </p:spPr>
      </p:pic>
      <p:pic>
        <p:nvPicPr>
          <p:cNvPr id="189" name="Google Shape;189;g2510aae144d_0_6"/>
          <p:cNvPicPr preferRelativeResize="0"/>
          <p:nvPr/>
        </p:nvPicPr>
        <p:blipFill>
          <a:blip r:embed="rId5">
            <a:alphaModFix/>
          </a:blip>
          <a:stretch>
            <a:fillRect/>
          </a:stretch>
        </p:blipFill>
        <p:spPr>
          <a:xfrm>
            <a:off x="7117295" y="5565200"/>
            <a:ext cx="4826000" cy="895350"/>
          </a:xfrm>
          <a:prstGeom prst="rect">
            <a:avLst/>
          </a:prstGeom>
          <a:noFill/>
          <a:ln>
            <a:noFill/>
          </a:ln>
        </p:spPr>
      </p:pic>
    </p:spTree>
    <p:extLst>
      <p:ext uri="{BB962C8B-B14F-4D97-AF65-F5344CB8AC3E}">
        <p14:creationId xmlns:p14="http://schemas.microsoft.com/office/powerpoint/2010/main" val="3777409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D978632-B211-51B5-5CD7-039A1A84CF44}"/>
              </a:ext>
            </a:extLst>
          </p:cNvPr>
          <p:cNvSpPr>
            <a:spLocks noGrp="1"/>
          </p:cNvSpPr>
          <p:nvPr>
            <p:ph type="title"/>
          </p:nvPr>
        </p:nvSpPr>
        <p:spPr>
          <a:xfrm>
            <a:off x="477981" y="1122363"/>
            <a:ext cx="4193772" cy="3204134"/>
          </a:xfrm>
        </p:spPr>
        <p:txBody>
          <a:bodyPr vert="horz" lIns="91440" tIns="45720" rIns="91440" bIns="45720" rtlCol="0" anchor="b">
            <a:normAutofit/>
          </a:bodyPr>
          <a:lstStyle/>
          <a:p>
            <a:pPr algn="ctr"/>
            <a:r>
              <a:rPr lang="en-US" sz="4100" b="1" kern="1200" dirty="0">
                <a:solidFill>
                  <a:schemeClr val="tx1"/>
                </a:solidFill>
                <a:latin typeface="+mj-lt"/>
                <a:ea typeface="+mj-ea"/>
                <a:cs typeface="+mj-cs"/>
              </a:rPr>
              <a:t>FRAMEWORK FOR ENGAGEMENT WITH MATHEMATICS </a:t>
            </a:r>
            <a:r>
              <a:rPr lang="en-US" sz="3600" kern="1200" dirty="0">
                <a:solidFill>
                  <a:schemeClr val="tx1"/>
                </a:solidFill>
                <a:latin typeface="+mj-lt"/>
                <a:ea typeface="+mj-ea"/>
                <a:cs typeface="+mj-cs"/>
              </a:rPr>
              <a:t>Catherine Attard</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316AB34D-E3FB-6F82-115A-55674AB0018B}"/>
              </a:ext>
            </a:extLst>
          </p:cNvPr>
          <p:cNvPicPr>
            <a:picLocks noGrp="1" noChangeAspect="1"/>
          </p:cNvPicPr>
          <p:nvPr>
            <p:ph idx="1"/>
          </p:nvPr>
        </p:nvPicPr>
        <p:blipFill rotWithShape="1">
          <a:blip r:embed="rId2"/>
          <a:srcRect l="5243" r="54687"/>
          <a:stretch/>
        </p:blipFill>
        <p:spPr>
          <a:xfrm rot="5400000">
            <a:off x="5621437" y="485674"/>
            <a:ext cx="4615551" cy="7563513"/>
          </a:xfrm>
          <a:prstGeom prst="rect">
            <a:avLst/>
          </a:prstGeom>
        </p:spPr>
      </p:pic>
    </p:spTree>
    <p:extLst>
      <p:ext uri="{BB962C8B-B14F-4D97-AF65-F5344CB8AC3E}">
        <p14:creationId xmlns:p14="http://schemas.microsoft.com/office/powerpoint/2010/main" val="218909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CD37C6-825E-A143-9105-3F4F74DC8319}"/>
              </a:ext>
            </a:extLst>
          </p:cNvPr>
          <p:cNvSpPr>
            <a:spLocks noGrp="1"/>
          </p:cNvSpPr>
          <p:nvPr>
            <p:ph type="ctrTitle"/>
          </p:nvPr>
        </p:nvSpPr>
        <p:spPr>
          <a:xfrm>
            <a:off x="914400" y="881150"/>
            <a:ext cx="10363200" cy="1197032"/>
          </a:xfrm>
        </p:spPr>
        <p:txBody>
          <a:bodyPr/>
          <a:lstStyle/>
          <a:p>
            <a:r>
              <a:rPr lang="en-AU" dirty="0"/>
              <a:t>Let’s get on the same page!</a:t>
            </a:r>
          </a:p>
        </p:txBody>
      </p:sp>
      <p:sp>
        <p:nvSpPr>
          <p:cNvPr id="8" name="Subtitle 7">
            <a:extLst>
              <a:ext uri="{FF2B5EF4-FFF2-40B4-BE49-F238E27FC236}">
                <a16:creationId xmlns:a16="http://schemas.microsoft.com/office/drawing/2014/main" id="{C47375E0-FFF5-8CB3-B21C-60ED27CC1ACC}"/>
              </a:ext>
            </a:extLst>
          </p:cNvPr>
          <p:cNvSpPr>
            <a:spLocks noGrp="1"/>
          </p:cNvSpPr>
          <p:nvPr>
            <p:ph type="subTitle" idx="1"/>
          </p:nvPr>
        </p:nvSpPr>
        <p:spPr>
          <a:xfrm>
            <a:off x="1828800" y="2377440"/>
            <a:ext cx="8534400" cy="3261360"/>
          </a:xfrm>
        </p:spPr>
        <p:txBody>
          <a:bodyPr>
            <a:normAutofit/>
          </a:bodyPr>
          <a:lstStyle/>
          <a:p>
            <a:r>
              <a:rPr kumimoji="0" lang="en-AU" sz="4000" b="1" i="0" u="none" strike="noStrike" kern="1200" cap="none" spc="0" normalizeH="0" baseline="0" noProof="0" dirty="0">
                <a:ln>
                  <a:noFill/>
                </a:ln>
                <a:solidFill>
                  <a:prstClr val="black"/>
                </a:solidFill>
                <a:effectLst/>
                <a:uLnTx/>
                <a:uFillTx/>
                <a:latin typeface="Calibri"/>
                <a:ea typeface="+mj-ea"/>
                <a:cs typeface="+mj-cs"/>
              </a:rPr>
              <a:t>What is the difference between a student who is problem solving and</a:t>
            </a:r>
            <a:r>
              <a:rPr kumimoji="0" lang="en-AU" sz="4000" b="1" i="0" u="none" strike="noStrike" kern="1200" cap="none" spc="0" normalizeH="0" noProof="0" dirty="0">
                <a:ln>
                  <a:noFill/>
                </a:ln>
                <a:solidFill>
                  <a:prstClr val="black"/>
                </a:solidFill>
                <a:effectLst/>
                <a:uLnTx/>
                <a:uFillTx/>
                <a:latin typeface="Calibri"/>
                <a:ea typeface="+mj-ea"/>
                <a:cs typeface="+mj-cs"/>
              </a:rPr>
              <a:t> </a:t>
            </a:r>
          </a:p>
          <a:p>
            <a:r>
              <a:rPr kumimoji="0" lang="en-AU" sz="4000" b="1" i="0" u="none" strike="noStrike" kern="1200" cap="none" spc="0" normalizeH="0" noProof="0" dirty="0">
                <a:ln>
                  <a:noFill/>
                </a:ln>
                <a:solidFill>
                  <a:prstClr val="black"/>
                </a:solidFill>
                <a:effectLst/>
                <a:uLnTx/>
                <a:uFillTx/>
                <a:latin typeface="Calibri"/>
                <a:ea typeface="+mj-ea"/>
                <a:cs typeface="+mj-cs"/>
              </a:rPr>
              <a:t>a student</a:t>
            </a:r>
            <a:r>
              <a:rPr kumimoji="0" lang="en-AU" sz="4000" b="1" i="0" u="none" strike="noStrike" kern="1200" cap="none" spc="0" normalizeH="0" baseline="0" noProof="0" dirty="0">
                <a:ln>
                  <a:noFill/>
                </a:ln>
                <a:solidFill>
                  <a:prstClr val="black"/>
                </a:solidFill>
                <a:effectLst/>
                <a:uLnTx/>
                <a:uFillTx/>
                <a:latin typeface="Calibri"/>
                <a:ea typeface="+mj-ea"/>
                <a:cs typeface="+mj-cs"/>
              </a:rPr>
              <a:t> who is reasoning?</a:t>
            </a:r>
            <a:endParaRPr lang="en-AU" b="1" dirty="0"/>
          </a:p>
        </p:txBody>
      </p:sp>
      <p:pic>
        <p:nvPicPr>
          <p:cNvPr id="2050" name="Picture 2" descr="Mathematics proficiencies | The Australian Curriculum (Version 8.4)">
            <a:extLst>
              <a:ext uri="{FF2B5EF4-FFF2-40B4-BE49-F238E27FC236}">
                <a16:creationId xmlns:a16="http://schemas.microsoft.com/office/drawing/2014/main" id="{2F806C37-1D20-FE1F-A5BA-FAEA27D12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2" y="4576762"/>
            <a:ext cx="21526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thematics proficiencies | The Australian Curriculum (Version 8.4)">
            <a:extLst>
              <a:ext uri="{FF2B5EF4-FFF2-40B4-BE49-F238E27FC236}">
                <a16:creationId xmlns:a16="http://schemas.microsoft.com/office/drawing/2014/main" id="{23A967CF-E8B0-DD0D-2645-F2C3F16B6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275" y="4576761"/>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0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EC3BEE-9B2D-4EFF-0707-11D22504C02D}"/>
              </a:ext>
            </a:extLst>
          </p:cNvPr>
          <p:cNvPicPr>
            <a:picLocks noChangeAspect="1"/>
          </p:cNvPicPr>
          <p:nvPr/>
        </p:nvPicPr>
        <p:blipFill rotWithShape="1">
          <a:blip r:embed="rId2"/>
          <a:srcRect l="797" t="9091" r="15970" b="-1"/>
          <a:stretch/>
        </p:blipFill>
        <p:spPr>
          <a:xfrm>
            <a:off x="20" y="10"/>
            <a:ext cx="12191981" cy="6857990"/>
          </a:xfrm>
          <a:prstGeom prst="rect">
            <a:avLst/>
          </a:prstGeom>
        </p:spPr>
      </p:pic>
      <p:sp>
        <p:nvSpPr>
          <p:cNvPr id="7"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3B478D-006B-C05A-5B69-3EEE85369CF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b="1" i="1">
                <a:effectLst/>
              </a:rPr>
              <a:t>In Australia, mathematical systems have been developed over tens of thousands of years</a:t>
            </a:r>
            <a:endParaRPr lang="en-US" sz="5100"/>
          </a:p>
        </p:txBody>
      </p:sp>
      <p:sp>
        <p:nvSpPr>
          <p:cNvPr id="8"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21F96EE-059F-71D2-15A9-BB1EA6678CA0}"/>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sz="2000" b="1" i="0">
                <a:solidFill>
                  <a:schemeClr val="tx1"/>
                </a:solidFill>
                <a:effectLst/>
              </a:rPr>
              <a:t>Dr Tyson Yunkaporta, Senior Lecturer Indigenous Knowledges Deakin University</a:t>
            </a:r>
            <a:endParaRPr lang="en-US" sz="2000">
              <a:solidFill>
                <a:schemeClr val="tx1"/>
              </a:solidFill>
            </a:endParaRPr>
          </a:p>
        </p:txBody>
      </p:sp>
    </p:spTree>
    <p:extLst>
      <p:ext uri="{BB962C8B-B14F-4D97-AF65-F5344CB8AC3E}">
        <p14:creationId xmlns:p14="http://schemas.microsoft.com/office/powerpoint/2010/main" val="382450868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381115D-DA0A-7C4A-4DEB-85E295D757A6}"/>
              </a:ext>
            </a:extLst>
          </p:cNvPr>
          <p:cNvSpPr>
            <a:spLocks noGrp="1"/>
          </p:cNvSpPr>
          <p:nvPr>
            <p:ph idx="4294967295"/>
          </p:nvPr>
        </p:nvSpPr>
        <p:spPr>
          <a:xfrm>
            <a:off x="1377950" y="1031875"/>
            <a:ext cx="10814050" cy="4583113"/>
          </a:xfrm>
        </p:spPr>
        <p:txBody>
          <a:bodyPr>
            <a:normAutofit/>
          </a:bodyPr>
          <a:lstStyle/>
          <a:p>
            <a:pPr marL="0" indent="0">
              <a:buNone/>
            </a:pPr>
            <a:r>
              <a:rPr lang="en-GB" dirty="0"/>
              <a:t>Students formulate and </a:t>
            </a:r>
            <a:r>
              <a:rPr lang="en-GB" b="1" dirty="0"/>
              <a:t>solve problems </a:t>
            </a:r>
            <a:r>
              <a:rPr lang="en-GB" dirty="0"/>
              <a:t>when they use:</a:t>
            </a:r>
          </a:p>
          <a:p>
            <a:r>
              <a:rPr lang="en-GB" dirty="0"/>
              <a:t>use mathematics to represent unfamiliar or meaningful situations </a:t>
            </a:r>
          </a:p>
          <a:p>
            <a:r>
              <a:rPr lang="en-GB" dirty="0"/>
              <a:t>design investigations </a:t>
            </a:r>
          </a:p>
          <a:p>
            <a:r>
              <a:rPr lang="en-GB" dirty="0"/>
              <a:t>plan their approaches</a:t>
            </a:r>
          </a:p>
          <a:p>
            <a:r>
              <a:rPr lang="en-GB" dirty="0"/>
              <a:t>apply their existing strategies to seek solutions  </a:t>
            </a:r>
          </a:p>
          <a:p>
            <a:r>
              <a:rPr lang="en-GB" dirty="0"/>
              <a:t>verify that their answer are reasonable. </a:t>
            </a:r>
            <a:endParaRPr lang="en-AU" dirty="0"/>
          </a:p>
        </p:txBody>
      </p:sp>
      <p:pic>
        <p:nvPicPr>
          <p:cNvPr id="3076" name="Picture 4" descr="Mathematics proficiencies | The Australian Curriculum (Version 8.4)">
            <a:extLst>
              <a:ext uri="{FF2B5EF4-FFF2-40B4-BE49-F238E27FC236}">
                <a16:creationId xmlns:a16="http://schemas.microsoft.com/office/drawing/2014/main" id="{131331BF-E0FC-98A6-DC97-79634C83D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7725" y="4248150"/>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00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B70F43-087B-B61D-713F-7AF6FA78C550}"/>
              </a:ext>
            </a:extLst>
          </p:cNvPr>
          <p:cNvSpPr>
            <a:spLocks noGrp="1"/>
          </p:cNvSpPr>
          <p:nvPr>
            <p:ph idx="1"/>
          </p:nvPr>
        </p:nvSpPr>
        <p:spPr/>
        <p:txBody>
          <a:bodyPr>
            <a:normAutofit lnSpcReduction="10000"/>
          </a:bodyPr>
          <a:lstStyle/>
          <a:p>
            <a:pPr marL="0" indent="0">
              <a:buNone/>
            </a:pPr>
            <a:r>
              <a:rPr lang="en-GB" dirty="0"/>
              <a:t>Students are reasoning mathematically when they:</a:t>
            </a:r>
          </a:p>
          <a:p>
            <a:r>
              <a:rPr lang="en-GB" dirty="0"/>
              <a:t>explain their thinking</a:t>
            </a:r>
          </a:p>
          <a:p>
            <a:r>
              <a:rPr lang="en-GB" dirty="0"/>
              <a:t>deduce and justify strategies used and conclusions reached, </a:t>
            </a:r>
          </a:p>
          <a:p>
            <a:r>
              <a:rPr lang="en-GB" dirty="0"/>
              <a:t>adapt the known to the unknown, transfer learning from one context to another</a:t>
            </a:r>
          </a:p>
          <a:p>
            <a:r>
              <a:rPr lang="en-GB" dirty="0"/>
              <a:t>prove that something is true or false</a:t>
            </a:r>
          </a:p>
          <a:p>
            <a:r>
              <a:rPr lang="en-GB" dirty="0"/>
              <a:t>compare and contrast related ideas </a:t>
            </a:r>
          </a:p>
          <a:p>
            <a:r>
              <a:rPr lang="en-GB" dirty="0"/>
              <a:t>explain their choices. </a:t>
            </a:r>
            <a:endParaRPr lang="en-AU" dirty="0"/>
          </a:p>
          <a:p>
            <a:endParaRPr lang="en-AU" dirty="0"/>
          </a:p>
        </p:txBody>
      </p:sp>
      <p:pic>
        <p:nvPicPr>
          <p:cNvPr id="4098" name="Picture 2" descr="Mathematics proficiencies | The Australian Curriculum (Version 8.4)">
            <a:extLst>
              <a:ext uri="{FF2B5EF4-FFF2-40B4-BE49-F238E27FC236}">
                <a16:creationId xmlns:a16="http://schemas.microsoft.com/office/drawing/2014/main" id="{26EA22F9-84A8-C8F6-D275-9E678E657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903" y="4337277"/>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49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0CF2-B220-F10A-D53B-4CC2B4C207C2}"/>
              </a:ext>
            </a:extLst>
          </p:cNvPr>
          <p:cNvSpPr>
            <a:spLocks noGrp="1"/>
          </p:cNvSpPr>
          <p:nvPr>
            <p:ph type="title"/>
          </p:nvPr>
        </p:nvSpPr>
        <p:spPr/>
        <p:txBody>
          <a:bodyPr>
            <a:normAutofit fontScale="90000"/>
          </a:bodyPr>
          <a:lstStyle/>
          <a:p>
            <a:br>
              <a:rPr lang="en-GB" b="1" dirty="0"/>
            </a:br>
            <a:r>
              <a:rPr lang="en-GB" b="1" dirty="0"/>
              <a:t>Problem Solving and Reasoning</a:t>
            </a:r>
            <a:endParaRPr lang="en-AU" b="1" dirty="0"/>
          </a:p>
        </p:txBody>
      </p:sp>
      <p:sp>
        <p:nvSpPr>
          <p:cNvPr id="3" name="Text Placeholder 2">
            <a:extLst>
              <a:ext uri="{FF2B5EF4-FFF2-40B4-BE49-F238E27FC236}">
                <a16:creationId xmlns:a16="http://schemas.microsoft.com/office/drawing/2014/main" id="{66453297-BC57-0D22-5E45-4888A8C21687}"/>
              </a:ext>
            </a:extLst>
          </p:cNvPr>
          <p:cNvSpPr>
            <a:spLocks noGrp="1"/>
          </p:cNvSpPr>
          <p:nvPr>
            <p:ph type="body" idx="1"/>
          </p:nvPr>
        </p:nvSpPr>
        <p:spPr/>
        <p:txBody>
          <a:bodyPr/>
          <a:lstStyle/>
          <a:p>
            <a:r>
              <a:rPr lang="en-AU" dirty="0"/>
              <a:t>Problem Solving</a:t>
            </a:r>
          </a:p>
        </p:txBody>
      </p:sp>
      <p:sp>
        <p:nvSpPr>
          <p:cNvPr id="4" name="Content Placeholder 3">
            <a:extLst>
              <a:ext uri="{FF2B5EF4-FFF2-40B4-BE49-F238E27FC236}">
                <a16:creationId xmlns:a16="http://schemas.microsoft.com/office/drawing/2014/main" id="{90F53B8A-5F4B-7F64-E856-90BD34B0700B}"/>
              </a:ext>
            </a:extLst>
          </p:cNvPr>
          <p:cNvSpPr>
            <a:spLocks noGrp="1"/>
          </p:cNvSpPr>
          <p:nvPr>
            <p:ph sz="half" idx="2"/>
          </p:nvPr>
        </p:nvSpPr>
        <p:spPr/>
        <p:txBody>
          <a:bodyPr>
            <a:normAutofit fontScale="92500" lnSpcReduction="10000"/>
          </a:bodyPr>
          <a:lstStyle/>
          <a:p>
            <a:pPr marL="0" indent="0">
              <a:buNone/>
            </a:pPr>
            <a:r>
              <a:rPr lang="en-GB" dirty="0"/>
              <a:t>Students develop the ability to</a:t>
            </a:r>
          </a:p>
          <a:p>
            <a:r>
              <a:rPr lang="en-GB" dirty="0"/>
              <a:t>make choices</a:t>
            </a:r>
          </a:p>
          <a:p>
            <a:r>
              <a:rPr lang="en-GB" dirty="0"/>
              <a:t>interpret</a:t>
            </a:r>
          </a:p>
          <a:p>
            <a:r>
              <a:rPr lang="en-GB" dirty="0"/>
              <a:t>formulate</a:t>
            </a:r>
          </a:p>
          <a:p>
            <a:r>
              <a:rPr lang="en-GB" dirty="0"/>
              <a:t>model and investigate problem situations</a:t>
            </a:r>
          </a:p>
          <a:p>
            <a:r>
              <a:rPr lang="en-GB" dirty="0"/>
              <a:t>communicate solutions effectively</a:t>
            </a:r>
          </a:p>
          <a:p>
            <a:endParaRPr lang="en-GB" dirty="0"/>
          </a:p>
          <a:p>
            <a:endParaRPr lang="en-GB" dirty="0"/>
          </a:p>
          <a:p>
            <a:endParaRPr lang="en-AU" dirty="0"/>
          </a:p>
        </p:txBody>
      </p:sp>
      <p:sp>
        <p:nvSpPr>
          <p:cNvPr id="5" name="Text Placeholder 4">
            <a:extLst>
              <a:ext uri="{FF2B5EF4-FFF2-40B4-BE49-F238E27FC236}">
                <a16:creationId xmlns:a16="http://schemas.microsoft.com/office/drawing/2014/main" id="{73B03091-8470-EDB6-01D5-C999A3820F17}"/>
              </a:ext>
            </a:extLst>
          </p:cNvPr>
          <p:cNvSpPr>
            <a:spLocks noGrp="1"/>
          </p:cNvSpPr>
          <p:nvPr>
            <p:ph type="body" sz="quarter" idx="3"/>
          </p:nvPr>
        </p:nvSpPr>
        <p:spPr/>
        <p:txBody>
          <a:bodyPr/>
          <a:lstStyle/>
          <a:p>
            <a:r>
              <a:rPr lang="en-AU" dirty="0"/>
              <a:t>Reasoning </a:t>
            </a:r>
          </a:p>
        </p:txBody>
      </p:sp>
      <p:sp>
        <p:nvSpPr>
          <p:cNvPr id="6" name="Content Placeholder 5">
            <a:extLst>
              <a:ext uri="{FF2B5EF4-FFF2-40B4-BE49-F238E27FC236}">
                <a16:creationId xmlns:a16="http://schemas.microsoft.com/office/drawing/2014/main" id="{F8BF8072-9F01-0B82-7C2E-97125868D750}"/>
              </a:ext>
            </a:extLst>
          </p:cNvPr>
          <p:cNvSpPr>
            <a:spLocks noGrp="1"/>
          </p:cNvSpPr>
          <p:nvPr>
            <p:ph sz="quarter" idx="4"/>
          </p:nvPr>
        </p:nvSpPr>
        <p:spPr/>
        <p:txBody>
          <a:bodyPr>
            <a:normAutofit fontScale="92500" lnSpcReduction="10000"/>
          </a:bodyPr>
          <a:lstStyle/>
          <a:p>
            <a:pPr marL="0" indent="0">
              <a:buNone/>
            </a:pPr>
            <a:r>
              <a:rPr lang="en-GB" dirty="0"/>
              <a:t>Students develop an increasingly</a:t>
            </a:r>
          </a:p>
          <a:p>
            <a:pPr marL="0" indent="0">
              <a:buNone/>
            </a:pPr>
            <a:r>
              <a:rPr lang="en-GB" dirty="0"/>
              <a:t>sophisticated capacity for logical thought and actions, such as:</a:t>
            </a:r>
          </a:p>
          <a:p>
            <a:r>
              <a:rPr lang="en-AU" dirty="0"/>
              <a:t>analysing</a:t>
            </a:r>
          </a:p>
          <a:p>
            <a:r>
              <a:rPr lang="en-AU" dirty="0"/>
              <a:t>evaluating</a:t>
            </a:r>
          </a:p>
          <a:p>
            <a:r>
              <a:rPr lang="en-AU" dirty="0"/>
              <a:t>proving </a:t>
            </a:r>
          </a:p>
          <a:p>
            <a:r>
              <a:rPr lang="en-AU" dirty="0"/>
              <a:t>explaining </a:t>
            </a:r>
          </a:p>
          <a:p>
            <a:r>
              <a:rPr lang="en-AU" dirty="0"/>
              <a:t>Inferring</a:t>
            </a:r>
          </a:p>
          <a:p>
            <a:r>
              <a:rPr lang="en-AU" dirty="0"/>
              <a:t>justifying</a:t>
            </a:r>
          </a:p>
          <a:p>
            <a:r>
              <a:rPr lang="en-AU" dirty="0"/>
              <a:t>generalising</a:t>
            </a:r>
          </a:p>
        </p:txBody>
      </p:sp>
    </p:spTree>
    <p:extLst>
      <p:ext uri="{BB962C8B-B14F-4D97-AF65-F5344CB8AC3E}">
        <p14:creationId xmlns:p14="http://schemas.microsoft.com/office/powerpoint/2010/main" val="28678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53733" y="548464"/>
            <a:ext cx="6798541" cy="1675623"/>
          </a:xfrm>
        </p:spPr>
        <p:txBody>
          <a:bodyPr anchor="b">
            <a:normAutofit/>
          </a:bodyPr>
          <a:lstStyle/>
          <a:p>
            <a:r>
              <a:rPr lang="en-AU" sz="4000" b="1">
                <a:latin typeface="Arial" panose="020B0604020202020204" pitchFamily="34" charset="0"/>
                <a:cs typeface="Arial" panose="020B0604020202020204" pitchFamily="34" charset="0"/>
              </a:rPr>
              <a:t>Key aspects of teaching reasoning</a:t>
            </a:r>
          </a:p>
        </p:txBody>
      </p:sp>
      <p:pic>
        <p:nvPicPr>
          <p:cNvPr id="8" name="Picture 7" descr="Numbers and symbols">
            <a:extLst>
              <a:ext uri="{FF2B5EF4-FFF2-40B4-BE49-F238E27FC236}">
                <a16:creationId xmlns:a16="http://schemas.microsoft.com/office/drawing/2014/main" id="{7DFA7204-08AA-9B54-1F44-6B56AAC02F40}"/>
              </a:ext>
            </a:extLst>
          </p:cNvPr>
          <p:cNvPicPr>
            <a:picLocks noChangeAspect="1"/>
          </p:cNvPicPr>
          <p:nvPr/>
        </p:nvPicPr>
        <p:blipFill rotWithShape="1">
          <a:blip r:embed="rId3"/>
          <a:srcRect l="32507" r="26647" b="-1"/>
          <a:stretch/>
        </p:blipFill>
        <p:spPr>
          <a:xfrm>
            <a:off x="1" y="10"/>
            <a:ext cx="4196496" cy="6857990"/>
          </a:xfrm>
          <a:prstGeom prst="rect">
            <a:avLst/>
          </a:prstGeom>
          <a:effectLst/>
        </p:spPr>
      </p:pic>
      <p:sp>
        <p:nvSpPr>
          <p:cNvPr id="6" name="Content Placeholder 5"/>
          <p:cNvSpPr>
            <a:spLocks noGrp="1"/>
          </p:cNvSpPr>
          <p:nvPr>
            <p:ph idx="1"/>
          </p:nvPr>
        </p:nvSpPr>
        <p:spPr>
          <a:xfrm>
            <a:off x="4553734" y="2409830"/>
            <a:ext cx="6798539" cy="3705217"/>
          </a:xfrm>
        </p:spPr>
        <p:txBody>
          <a:bodyPr>
            <a:normAutofit/>
          </a:bodyPr>
          <a:lstStyle/>
          <a:p>
            <a:r>
              <a:rPr lang="en-AU" sz="2800" dirty="0">
                <a:latin typeface="Arial" panose="020B0604020202020204" pitchFamily="34" charset="0"/>
                <a:cs typeface="Arial" panose="020B0604020202020204" pitchFamily="34" charset="0"/>
              </a:rPr>
              <a:t>Reasoning should be an </a:t>
            </a:r>
            <a:r>
              <a:rPr lang="en-AU" sz="2800" b="1" u="sng" dirty="0">
                <a:latin typeface="Arial" panose="020B0604020202020204" pitchFamily="34" charset="0"/>
                <a:cs typeface="Arial" panose="020B0604020202020204" pitchFamily="34" charset="0"/>
              </a:rPr>
              <a:t>explicit</a:t>
            </a:r>
            <a:r>
              <a:rPr lang="en-AU" sz="2800" dirty="0">
                <a:latin typeface="Arial" panose="020B0604020202020204" pitchFamily="34" charset="0"/>
                <a:cs typeface="Arial" panose="020B0604020202020204" pitchFamily="34" charset="0"/>
              </a:rPr>
              <a:t> part of each lesson.</a:t>
            </a:r>
          </a:p>
          <a:p>
            <a:r>
              <a:rPr lang="en-AU" sz="2800" dirty="0">
                <a:latin typeface="Arial" panose="020B0604020202020204" pitchFamily="34" charset="0"/>
                <a:cs typeface="Arial" panose="020B0604020202020204" pitchFamily="34" charset="0"/>
              </a:rPr>
              <a:t>Probing questions assist in promoting reasoning. </a:t>
            </a:r>
          </a:p>
          <a:p>
            <a:r>
              <a:rPr lang="en-AU" sz="2800" dirty="0">
                <a:latin typeface="Arial" panose="020B0604020202020204" pitchFamily="34" charset="0"/>
                <a:cs typeface="Arial" panose="020B0604020202020204" pitchFamily="34" charset="0"/>
              </a:rPr>
              <a:t>Allow wait time for reasoning to occur. </a:t>
            </a:r>
          </a:p>
          <a:p>
            <a:r>
              <a:rPr lang="en-AU" sz="2800" dirty="0">
                <a:latin typeface="Arial" panose="020B0604020202020204" pitchFamily="34" charset="0"/>
                <a:cs typeface="Arial" panose="020B0604020202020204" pitchFamily="34" charset="0"/>
              </a:rPr>
              <a:t>Reasoning is a social activity.</a:t>
            </a:r>
          </a:p>
          <a:p>
            <a:pPr lvl="1"/>
            <a:endParaRPr lang="en-AU" sz="2000" dirty="0"/>
          </a:p>
          <a:p>
            <a:endParaRPr lang="en-AU" sz="2000" dirty="0"/>
          </a:p>
        </p:txBody>
      </p:sp>
    </p:spTree>
    <p:extLst>
      <p:ext uri="{BB962C8B-B14F-4D97-AF65-F5344CB8AC3E}">
        <p14:creationId xmlns:p14="http://schemas.microsoft.com/office/powerpoint/2010/main" val="4167681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34644"/>
            <a:ext cx="10509504" cy="1076914"/>
          </a:xfrm>
        </p:spPr>
        <p:txBody>
          <a:bodyPr anchor="ctr">
            <a:normAutofit/>
          </a:bodyPr>
          <a:lstStyle/>
          <a:p>
            <a:r>
              <a:rPr lang="en-AU" sz="4000"/>
              <a:t>Reasoning Trajectories </a:t>
            </a:r>
          </a:p>
        </p:txBody>
      </p:sp>
      <p:sp>
        <p:nvSpPr>
          <p:cNvPr id="12"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32880" y="5640316"/>
            <a:ext cx="474351" cy="632467"/>
          </a:xfrm>
          <a:prstGeom prst="rect">
            <a:avLst/>
          </a:prstGeom>
        </p:spPr>
      </p:pic>
      <p:pic>
        <p:nvPicPr>
          <p:cNvPr id="5" name="Picture 4">
            <a:extLst>
              <a:ext uri="{FF2B5EF4-FFF2-40B4-BE49-F238E27FC236}">
                <a16:creationId xmlns:a16="http://schemas.microsoft.com/office/drawing/2014/main" id="{48FEC85D-35D1-41A6-AD02-C473AC0DD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5625" y="1737360"/>
            <a:ext cx="6318555" cy="4535424"/>
          </a:xfrm>
          <a:prstGeom prst="rect">
            <a:avLst/>
          </a:prstGeom>
        </p:spPr>
      </p:pic>
    </p:spTree>
    <p:extLst>
      <p:ext uri="{BB962C8B-B14F-4D97-AF65-F5344CB8AC3E}">
        <p14:creationId xmlns:p14="http://schemas.microsoft.com/office/powerpoint/2010/main" val="1714516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E56E-4229-C2FB-BE1A-B9359A424DD2}"/>
              </a:ext>
            </a:extLst>
          </p:cNvPr>
          <p:cNvSpPr>
            <a:spLocks noGrp="1"/>
          </p:cNvSpPr>
          <p:nvPr>
            <p:ph type="title"/>
          </p:nvPr>
        </p:nvSpPr>
        <p:spPr/>
        <p:txBody>
          <a:bodyPr/>
          <a:lstStyle/>
          <a:p>
            <a:r>
              <a:rPr lang="en-AU" dirty="0"/>
              <a:t>Jo </a:t>
            </a:r>
            <a:r>
              <a:rPr lang="en-AU" dirty="0" err="1"/>
              <a:t>Boaler</a:t>
            </a:r>
            <a:r>
              <a:rPr lang="en-AU" dirty="0"/>
              <a:t> Mathematical Mindset (2016)</a:t>
            </a:r>
          </a:p>
        </p:txBody>
      </p:sp>
      <p:sp>
        <p:nvSpPr>
          <p:cNvPr id="3" name="Content Placeholder 2">
            <a:extLst>
              <a:ext uri="{FF2B5EF4-FFF2-40B4-BE49-F238E27FC236}">
                <a16:creationId xmlns:a16="http://schemas.microsoft.com/office/drawing/2014/main" id="{CF634747-5C3F-3F87-0F60-A05CEDD20C01}"/>
              </a:ext>
            </a:extLst>
          </p:cNvPr>
          <p:cNvSpPr>
            <a:spLocks noGrp="1"/>
          </p:cNvSpPr>
          <p:nvPr>
            <p:ph idx="1"/>
          </p:nvPr>
        </p:nvSpPr>
        <p:spPr/>
        <p:txBody>
          <a:bodyPr/>
          <a:lstStyle/>
          <a:p>
            <a:r>
              <a:rPr lang="en-AU" sz="4400" dirty="0"/>
              <a:t>Research shows that question asking is linked to high achievement – yet as student move through the grades they ask fewer and fewer questions.</a:t>
            </a:r>
          </a:p>
          <a:p>
            <a:pPr marL="0" indent="0">
              <a:buNone/>
            </a:pPr>
            <a:endParaRPr lang="en-AU" dirty="0"/>
          </a:p>
        </p:txBody>
      </p:sp>
      <p:pic>
        <p:nvPicPr>
          <p:cNvPr id="4" name="Picture 3">
            <a:extLst>
              <a:ext uri="{FF2B5EF4-FFF2-40B4-BE49-F238E27FC236}">
                <a16:creationId xmlns:a16="http://schemas.microsoft.com/office/drawing/2014/main" id="{1E872691-895B-6F47-30FE-E5715A044359}"/>
              </a:ext>
            </a:extLst>
          </p:cNvPr>
          <p:cNvPicPr>
            <a:picLocks noChangeAspect="1"/>
          </p:cNvPicPr>
          <p:nvPr/>
        </p:nvPicPr>
        <p:blipFill>
          <a:blip r:embed="rId2"/>
          <a:stretch>
            <a:fillRect/>
          </a:stretch>
        </p:blipFill>
        <p:spPr>
          <a:xfrm>
            <a:off x="7516536" y="4361641"/>
            <a:ext cx="2541864" cy="1668841"/>
          </a:xfrm>
          <a:prstGeom prst="rect">
            <a:avLst/>
          </a:prstGeom>
        </p:spPr>
      </p:pic>
    </p:spTree>
    <p:extLst>
      <p:ext uri="{BB962C8B-B14F-4D97-AF65-F5344CB8AC3E}">
        <p14:creationId xmlns:p14="http://schemas.microsoft.com/office/powerpoint/2010/main" val="138293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777C-20D6-5F45-910F-A301641DD46C}"/>
              </a:ext>
            </a:extLst>
          </p:cNvPr>
          <p:cNvSpPr>
            <a:spLocks noGrp="1"/>
          </p:cNvSpPr>
          <p:nvPr>
            <p:ph type="title"/>
          </p:nvPr>
        </p:nvSpPr>
        <p:spPr/>
        <p:txBody>
          <a:bodyPr>
            <a:normAutofit/>
          </a:bodyPr>
          <a:lstStyle/>
          <a:p>
            <a:r>
              <a:rPr lang="en-AU" sz="6000" b="1" dirty="0">
                <a:latin typeface="Arial" panose="020B0604020202020204" pitchFamily="34" charset="0"/>
                <a:cs typeface="Arial" panose="020B0604020202020204" pitchFamily="34" charset="0"/>
              </a:rPr>
              <a:t>Peter Sullivan</a:t>
            </a:r>
          </a:p>
        </p:txBody>
      </p:sp>
      <p:pic>
        <p:nvPicPr>
          <p:cNvPr id="4" name="Online Media 3" title="Peter Sullivan introduction">
            <a:hlinkClick r:id="" action="ppaction://media"/>
            <a:extLst>
              <a:ext uri="{FF2B5EF4-FFF2-40B4-BE49-F238E27FC236}">
                <a16:creationId xmlns:a16="http://schemas.microsoft.com/office/drawing/2014/main" id="{D2DFF532-EDAB-814D-DA2A-98E87A94B883}"/>
              </a:ext>
            </a:extLst>
          </p:cNvPr>
          <p:cNvPicPr>
            <a:picLocks noGrp="1" noRot="1" noChangeAspect="1"/>
          </p:cNvPicPr>
          <p:nvPr>
            <p:ph idx="1"/>
            <a:videoFile r:link="rId1"/>
          </p:nvPr>
        </p:nvPicPr>
        <p:blipFill>
          <a:blip r:embed="rId3"/>
          <a:stretch>
            <a:fillRect/>
          </a:stretch>
        </p:blipFill>
        <p:spPr>
          <a:xfrm>
            <a:off x="2090738" y="1600200"/>
            <a:ext cx="8010525" cy="4525963"/>
          </a:xfrm>
          <a:prstGeom prst="rect">
            <a:avLst/>
          </a:prstGeom>
        </p:spPr>
      </p:pic>
    </p:spTree>
    <p:extLst>
      <p:ext uri="{BB962C8B-B14F-4D97-AF65-F5344CB8AC3E}">
        <p14:creationId xmlns:p14="http://schemas.microsoft.com/office/powerpoint/2010/main" val="350906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3B145-2A08-5DA6-B61C-DB5491813FC1}"/>
              </a:ext>
            </a:extLst>
          </p:cNvPr>
          <p:cNvSpPr>
            <a:spLocks noGrp="1"/>
          </p:cNvSpPr>
          <p:nvPr>
            <p:ph type="title"/>
          </p:nvPr>
        </p:nvSpPr>
        <p:spPr/>
        <p:txBody>
          <a:bodyPr/>
          <a:lstStyle/>
          <a:p>
            <a:r>
              <a:rPr lang="en-AU" b="1" dirty="0">
                <a:solidFill>
                  <a:srgbClr val="FF0000"/>
                </a:solidFill>
              </a:rPr>
              <a:t>If you truly wanted a maths lesson to be worthwhile?</a:t>
            </a:r>
          </a:p>
        </p:txBody>
      </p:sp>
      <p:sp>
        <p:nvSpPr>
          <p:cNvPr id="4" name="Text Placeholder 3">
            <a:extLst>
              <a:ext uri="{FF2B5EF4-FFF2-40B4-BE49-F238E27FC236}">
                <a16:creationId xmlns:a16="http://schemas.microsoft.com/office/drawing/2014/main" id="{AAABD3FA-AC0E-7175-8F17-432B319BA2ED}"/>
              </a:ext>
            </a:extLst>
          </p:cNvPr>
          <p:cNvSpPr>
            <a:spLocks noGrp="1"/>
          </p:cNvSpPr>
          <p:nvPr>
            <p:ph type="body" idx="1"/>
          </p:nvPr>
        </p:nvSpPr>
        <p:spPr>
          <a:xfrm>
            <a:off x="839788" y="1681163"/>
            <a:ext cx="5157787" cy="3264910"/>
          </a:xfrm>
        </p:spPr>
        <p:txBody>
          <a:bodyPr>
            <a:noAutofit/>
          </a:bodyPr>
          <a:lstStyle/>
          <a:p>
            <a:pPr algn="ctr"/>
            <a:r>
              <a:rPr lang="en-AU" sz="6600" dirty="0"/>
              <a:t>What would you commit to do?</a:t>
            </a:r>
          </a:p>
        </p:txBody>
      </p:sp>
      <p:sp>
        <p:nvSpPr>
          <p:cNvPr id="6" name="Text Placeholder 5">
            <a:extLst>
              <a:ext uri="{FF2B5EF4-FFF2-40B4-BE49-F238E27FC236}">
                <a16:creationId xmlns:a16="http://schemas.microsoft.com/office/drawing/2014/main" id="{C68980AD-73C8-A3EA-0358-676E68734933}"/>
              </a:ext>
            </a:extLst>
          </p:cNvPr>
          <p:cNvSpPr>
            <a:spLocks noGrp="1"/>
          </p:cNvSpPr>
          <p:nvPr>
            <p:ph type="body" sz="quarter" idx="3"/>
          </p:nvPr>
        </p:nvSpPr>
        <p:spPr>
          <a:xfrm>
            <a:off x="6346767" y="3800909"/>
            <a:ext cx="5183188" cy="823912"/>
          </a:xfrm>
        </p:spPr>
        <p:txBody>
          <a:bodyPr>
            <a:noAutofit/>
          </a:bodyPr>
          <a:lstStyle/>
          <a:p>
            <a:r>
              <a:rPr lang="en-AU" sz="6000" dirty="0"/>
              <a:t>What would you resolve not to do?</a:t>
            </a:r>
          </a:p>
        </p:txBody>
      </p:sp>
    </p:spTree>
    <p:extLst>
      <p:ext uri="{BB962C8B-B14F-4D97-AF65-F5344CB8AC3E}">
        <p14:creationId xmlns:p14="http://schemas.microsoft.com/office/powerpoint/2010/main" val="39742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25AD-F8D3-F34C-979D-A66E8AB9E4D5}"/>
              </a:ext>
            </a:extLst>
          </p:cNvPr>
          <p:cNvSpPr>
            <a:spLocks noGrp="1"/>
          </p:cNvSpPr>
          <p:nvPr>
            <p:ph type="title"/>
          </p:nvPr>
        </p:nvSpPr>
        <p:spPr>
          <a:xfrm>
            <a:off x="804672" y="964692"/>
            <a:ext cx="5894832" cy="1188720"/>
          </a:xfrm>
        </p:spPr>
        <p:txBody>
          <a:bodyPr vert="horz" lIns="182880" tIns="182880" rIns="182880" bIns="182880" rtlCol="0" anchor="ctr">
            <a:noAutofit/>
          </a:bodyPr>
          <a:lstStyle/>
          <a:p>
            <a:r>
              <a:rPr lang="en-US" sz="4400" dirty="0"/>
              <a:t>WORTHWHILE LESSON</a:t>
            </a:r>
          </a:p>
        </p:txBody>
      </p:sp>
      <p:sp>
        <p:nvSpPr>
          <p:cNvPr id="5" name="Content Placeholder 4">
            <a:extLst>
              <a:ext uri="{FF2B5EF4-FFF2-40B4-BE49-F238E27FC236}">
                <a16:creationId xmlns:a16="http://schemas.microsoft.com/office/drawing/2014/main" id="{A269A193-33C4-4A40-9E04-1E938A6313BC}"/>
              </a:ext>
            </a:extLst>
          </p:cNvPr>
          <p:cNvSpPr>
            <a:spLocks noGrp="1"/>
          </p:cNvSpPr>
          <p:nvPr>
            <p:ph sz="half" idx="1"/>
          </p:nvPr>
        </p:nvSpPr>
        <p:spPr>
          <a:xfrm>
            <a:off x="803243" y="2638044"/>
            <a:ext cx="5963317" cy="3263206"/>
          </a:xfrm>
        </p:spPr>
        <p:txBody>
          <a:bodyPr vert="horz" lIns="91440" tIns="45720" rIns="91440" bIns="45720" rtlCol="0">
            <a:normAutofit/>
          </a:bodyPr>
          <a:lstStyle/>
          <a:p>
            <a:pPr>
              <a:spcAft>
                <a:spcPts val="1200"/>
              </a:spcAft>
            </a:pPr>
            <a:r>
              <a:rPr lang="en-US" sz="3600" dirty="0"/>
              <a:t>Tied to a Curricular Goal</a:t>
            </a:r>
          </a:p>
          <a:p>
            <a:pPr>
              <a:spcAft>
                <a:spcPts val="1200"/>
              </a:spcAft>
            </a:pPr>
            <a:r>
              <a:rPr lang="en-US" sz="3600" dirty="0"/>
              <a:t>Important lesson content</a:t>
            </a:r>
          </a:p>
          <a:p>
            <a:pPr>
              <a:spcAft>
                <a:spcPts val="1200"/>
              </a:spcAft>
            </a:pPr>
            <a:r>
              <a:rPr lang="en-US" sz="3600" dirty="0"/>
              <a:t>Meets the need of students</a:t>
            </a:r>
          </a:p>
        </p:txBody>
      </p:sp>
      <p:pic>
        <p:nvPicPr>
          <p:cNvPr id="6" name="Content Placeholder 5" descr="A stool in front of a wooden chair&#10;&#10;Description automatically generated">
            <a:extLst>
              <a:ext uri="{FF2B5EF4-FFF2-40B4-BE49-F238E27FC236}">
                <a16:creationId xmlns:a16="http://schemas.microsoft.com/office/drawing/2014/main" id="{372BBC06-9099-5945-A29F-A5EF1618EDD8}"/>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6850" r="2958"/>
          <a:stretch/>
        </p:blipFill>
        <p:spPr>
          <a:xfrm>
            <a:off x="7715890" y="1587788"/>
            <a:ext cx="3328416" cy="3690365"/>
          </a:xfrm>
          <a:prstGeom prst="rect">
            <a:avLst/>
          </a:prstGeom>
        </p:spPr>
      </p:pic>
    </p:spTree>
    <p:extLst>
      <p:ext uri="{BB962C8B-B14F-4D97-AF65-F5344CB8AC3E}">
        <p14:creationId xmlns:p14="http://schemas.microsoft.com/office/powerpoint/2010/main" val="2634009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4106CE-5650-9CBE-6676-AD728C578F3E}"/>
              </a:ext>
            </a:extLst>
          </p:cNvPr>
          <p:cNvSpPr>
            <a:spLocks noGrp="1"/>
          </p:cNvSpPr>
          <p:nvPr>
            <p:ph type="title"/>
          </p:nvPr>
        </p:nvSpPr>
        <p:spPr>
          <a:xfrm>
            <a:off x="645065" y="1463040"/>
            <a:ext cx="3796306" cy="2690949"/>
          </a:xfrm>
        </p:spPr>
        <p:txBody>
          <a:bodyPr anchor="t">
            <a:normAutofit/>
          </a:bodyPr>
          <a:lstStyle/>
          <a:p>
            <a:r>
              <a:rPr lang="en-US" b="1" dirty="0"/>
              <a:t>What do worthwhile lessons include?</a:t>
            </a:r>
          </a:p>
        </p:txBody>
      </p:sp>
      <p:grpSp>
        <p:nvGrpSpPr>
          <p:cNvPr id="7"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5"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11E114-1FA0-34AF-0059-3BBB8B6FF1BA}"/>
              </a:ext>
            </a:extLst>
          </p:cNvPr>
          <p:cNvSpPr>
            <a:spLocks noGrp="1"/>
          </p:cNvSpPr>
          <p:nvPr>
            <p:ph idx="1"/>
          </p:nvPr>
        </p:nvSpPr>
        <p:spPr>
          <a:xfrm>
            <a:off x="5225144" y="489857"/>
            <a:ext cx="5973462" cy="5273629"/>
          </a:xfrm>
        </p:spPr>
        <p:txBody>
          <a:bodyPr anchor="t">
            <a:normAutofit lnSpcReduction="10000"/>
          </a:bodyPr>
          <a:lstStyle/>
          <a:p>
            <a:pPr>
              <a:spcAft>
                <a:spcPts val="600"/>
              </a:spcAft>
            </a:pPr>
            <a:r>
              <a:rPr lang="en-US" sz="2400" b="1" dirty="0"/>
              <a:t>Learning Target (Learning Intention)</a:t>
            </a:r>
          </a:p>
          <a:p>
            <a:pPr>
              <a:spcAft>
                <a:spcPts val="600"/>
              </a:spcAft>
            </a:pPr>
            <a:r>
              <a:rPr lang="en-US" sz="2400" b="1" dirty="0"/>
              <a:t>Student Look Fors (Success Criteria)</a:t>
            </a:r>
          </a:p>
          <a:p>
            <a:pPr>
              <a:spcAft>
                <a:spcPts val="600"/>
              </a:spcAft>
            </a:pPr>
            <a:r>
              <a:rPr lang="en-US" sz="2400" b="1" dirty="0"/>
              <a:t>Performance of Understanding (task)</a:t>
            </a:r>
          </a:p>
          <a:p>
            <a:pPr lvl="1">
              <a:spcAft>
                <a:spcPts val="600"/>
              </a:spcAft>
            </a:pPr>
            <a:r>
              <a:rPr lang="en-US" b="1" dirty="0" err="1"/>
              <a:t>PoU</a:t>
            </a:r>
            <a:r>
              <a:rPr lang="en-US" b="1" dirty="0"/>
              <a:t> that both teaches and formatively assesses</a:t>
            </a:r>
          </a:p>
          <a:p>
            <a:pPr lvl="1">
              <a:spcAft>
                <a:spcPts val="600"/>
              </a:spcAft>
            </a:pPr>
            <a:r>
              <a:rPr lang="en-GB" b="1" dirty="0"/>
              <a:t>Students do, make, say or write something that they clearly develops their understanding whilst giving evidence of it?</a:t>
            </a:r>
            <a:endParaRPr lang="en-US" b="1" dirty="0"/>
          </a:p>
          <a:p>
            <a:pPr>
              <a:spcAft>
                <a:spcPts val="600"/>
              </a:spcAft>
            </a:pPr>
            <a:r>
              <a:rPr lang="en-US" sz="2400" b="1" dirty="0"/>
              <a:t>Feedback that feeds student learning forward</a:t>
            </a:r>
          </a:p>
          <a:p>
            <a:pPr>
              <a:spcAft>
                <a:spcPts val="600"/>
              </a:spcAft>
            </a:pPr>
            <a:r>
              <a:rPr lang="en-US" sz="2400" b="1" dirty="0"/>
              <a:t>Student self-assessment</a:t>
            </a:r>
          </a:p>
          <a:p>
            <a:pPr>
              <a:spcAft>
                <a:spcPts val="600"/>
              </a:spcAft>
            </a:pPr>
            <a:r>
              <a:rPr lang="en-US" sz="2400" b="1" dirty="0"/>
              <a:t>Effective questioning</a:t>
            </a:r>
          </a:p>
          <a:p>
            <a:pPr lvl="1"/>
            <a:endParaRPr lang="en-US" sz="1900" dirty="0"/>
          </a:p>
        </p:txBody>
      </p:sp>
    </p:spTree>
    <p:extLst>
      <p:ext uri="{BB962C8B-B14F-4D97-AF65-F5344CB8AC3E}">
        <p14:creationId xmlns:p14="http://schemas.microsoft.com/office/powerpoint/2010/main" val="210797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205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C0556B-5B37-CDC7-0EDB-A0C7B42CD96A}"/>
              </a:ext>
            </a:extLst>
          </p:cNvPr>
          <p:cNvSpPr>
            <a:spLocks noGrp="1"/>
          </p:cNvSpPr>
          <p:nvPr>
            <p:ph type="title"/>
          </p:nvPr>
        </p:nvSpPr>
        <p:spPr>
          <a:xfrm>
            <a:off x="908454" y="1360481"/>
            <a:ext cx="4605340" cy="2387600"/>
          </a:xfrm>
          <a:prstGeom prst="ellipse">
            <a:avLst/>
          </a:prstGeom>
        </p:spPr>
        <p:txBody>
          <a:bodyPr vert="horz" lIns="91440" tIns="45720" rIns="91440" bIns="45720" rtlCol="0" anchor="b">
            <a:normAutofit/>
          </a:bodyPr>
          <a:lstStyle/>
          <a:p>
            <a:r>
              <a:rPr lang="en-US" sz="2800" b="1" kern="1200" dirty="0">
                <a:solidFill>
                  <a:schemeClr val="bg1"/>
                </a:solidFill>
                <a:latin typeface="+mj-lt"/>
                <a:ea typeface="+mj-ea"/>
                <a:cs typeface="+mj-cs"/>
              </a:rPr>
              <a:t>If you were a cartoon character, who would  you be and why?</a:t>
            </a:r>
          </a:p>
        </p:txBody>
      </p:sp>
      <p:pic>
        <p:nvPicPr>
          <p:cNvPr id="2050" name="Picture 2" descr="Just a Big List of Cartoon Characters">
            <a:extLst>
              <a:ext uri="{FF2B5EF4-FFF2-40B4-BE49-F238E27FC236}">
                <a16:creationId xmlns:a16="http://schemas.microsoft.com/office/drawing/2014/main" id="{9C365F05-8D14-BB47-C153-CD42BD6AADC9}"/>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l="14690" r="6978"/>
          <a:stretch/>
        </p:blipFill>
        <p:spPr bwMode="auto">
          <a:xfrm>
            <a:off x="5800734" y="1442962"/>
            <a:ext cx="5917401" cy="3972075"/>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2056">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87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DE62-AE8F-3394-1A28-803F51A2400D}"/>
              </a:ext>
            </a:extLst>
          </p:cNvPr>
          <p:cNvSpPr>
            <a:spLocks noGrp="1"/>
          </p:cNvSpPr>
          <p:nvPr>
            <p:ph type="title"/>
          </p:nvPr>
        </p:nvSpPr>
        <p:spPr>
          <a:xfrm>
            <a:off x="7464614" y="1783958"/>
            <a:ext cx="4087306" cy="3843757"/>
          </a:xfrm>
        </p:spPr>
        <p:txBody>
          <a:bodyPr vert="horz" lIns="91440" tIns="45720" rIns="91440" bIns="45720" rtlCol="0" anchor="b">
            <a:normAutofit fontScale="90000"/>
          </a:bodyPr>
          <a:lstStyle/>
          <a:p>
            <a:pPr algn="ctr" defTabSz="914400">
              <a:lnSpc>
                <a:spcPct val="90000"/>
              </a:lnSpc>
            </a:pPr>
            <a:r>
              <a:rPr lang="en-US" sz="4600" b="1" dirty="0"/>
              <a:t>PREPARING FOR OUR OBSERVATIONS</a:t>
            </a:r>
            <a:br>
              <a:rPr lang="en-US" sz="4600" b="1" dirty="0"/>
            </a:br>
            <a:br>
              <a:rPr lang="en-US" sz="4600" b="1" dirty="0"/>
            </a:br>
            <a:r>
              <a:rPr lang="en-US" sz="4600" b="1" i="1" dirty="0"/>
              <a:t>Thinking: Observing closely and describing what’s there </a:t>
            </a:r>
          </a:p>
        </p:txBody>
      </p:sp>
      <p:pic>
        <p:nvPicPr>
          <p:cNvPr id="5" name="Content Placeholder 4">
            <a:extLst>
              <a:ext uri="{FF2B5EF4-FFF2-40B4-BE49-F238E27FC236}">
                <a16:creationId xmlns:a16="http://schemas.microsoft.com/office/drawing/2014/main" id="{5DE87497-1603-AC1A-776A-60F6AA2F19B0}"/>
              </a:ext>
            </a:extLst>
          </p:cNvPr>
          <p:cNvPicPr>
            <a:picLocks noGrp="1" noChangeAspect="1"/>
          </p:cNvPicPr>
          <p:nvPr>
            <p:ph idx="1"/>
          </p:nvPr>
        </p:nvPicPr>
        <p:blipFill rotWithShape="1">
          <a:blip r:embed="rId2"/>
          <a:srcRect l="443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0814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0B85-546E-96EE-F519-217C245D0908}"/>
              </a:ext>
            </a:extLst>
          </p:cNvPr>
          <p:cNvSpPr>
            <a:spLocks noGrp="1"/>
          </p:cNvSpPr>
          <p:nvPr>
            <p:ph type="title"/>
          </p:nvPr>
        </p:nvSpPr>
        <p:spPr>
          <a:xfrm>
            <a:off x="4965430" y="629266"/>
            <a:ext cx="6586491" cy="1676603"/>
          </a:xfrm>
        </p:spPr>
        <p:txBody>
          <a:bodyPr>
            <a:normAutofit/>
          </a:bodyPr>
          <a:lstStyle/>
          <a:p>
            <a:pPr>
              <a:lnSpc>
                <a:spcPct val="90000"/>
              </a:lnSpc>
            </a:pPr>
            <a:r>
              <a:rPr lang="en-AU" sz="5400" b="1"/>
              <a:t>Protocols for classroom visits</a:t>
            </a:r>
          </a:p>
        </p:txBody>
      </p:sp>
      <p:sp>
        <p:nvSpPr>
          <p:cNvPr id="6" name="Content Placeholder 5">
            <a:extLst>
              <a:ext uri="{FF2B5EF4-FFF2-40B4-BE49-F238E27FC236}">
                <a16:creationId xmlns:a16="http://schemas.microsoft.com/office/drawing/2014/main" id="{6BD43E4E-4788-DC5D-EA7D-67F0EC11EBEC}"/>
              </a:ext>
            </a:extLst>
          </p:cNvPr>
          <p:cNvSpPr>
            <a:spLocks noGrp="1"/>
          </p:cNvSpPr>
          <p:nvPr>
            <p:ph idx="1"/>
          </p:nvPr>
        </p:nvSpPr>
        <p:spPr>
          <a:xfrm>
            <a:off x="4965431" y="2438400"/>
            <a:ext cx="6586489" cy="3785419"/>
          </a:xfrm>
        </p:spPr>
        <p:txBody>
          <a:bodyPr>
            <a:normAutofit/>
          </a:bodyPr>
          <a:lstStyle/>
          <a:p>
            <a:pPr>
              <a:lnSpc>
                <a:spcPct val="90000"/>
              </a:lnSpc>
            </a:pPr>
            <a:r>
              <a:rPr lang="en-AU" sz="2400" b="1"/>
              <a:t>The teacher does not stop to introduce you</a:t>
            </a:r>
          </a:p>
          <a:p>
            <a:pPr>
              <a:lnSpc>
                <a:spcPct val="90000"/>
              </a:lnSpc>
            </a:pPr>
            <a:r>
              <a:rPr lang="en-AU" sz="2400" b="1"/>
              <a:t>Allow the teacher to continue without interruption</a:t>
            </a:r>
          </a:p>
          <a:p>
            <a:pPr>
              <a:lnSpc>
                <a:spcPct val="90000"/>
              </a:lnSpc>
            </a:pPr>
            <a:r>
              <a:rPr lang="en-AU" sz="2400" b="1"/>
              <a:t>Observers don’t speak to each other</a:t>
            </a:r>
          </a:p>
          <a:p>
            <a:pPr>
              <a:lnSpc>
                <a:spcPct val="90000"/>
              </a:lnSpc>
            </a:pPr>
            <a:r>
              <a:rPr lang="en-AU" sz="2400" b="1"/>
              <a:t>Observations are guided by the problem of practice</a:t>
            </a:r>
          </a:p>
          <a:p>
            <a:pPr>
              <a:lnSpc>
                <a:spcPct val="90000"/>
              </a:lnSpc>
            </a:pPr>
            <a:r>
              <a:rPr lang="en-AU" sz="2400" b="1"/>
              <a:t>On departure we say thank you but make no other comment</a:t>
            </a:r>
          </a:p>
          <a:p>
            <a:pPr>
              <a:lnSpc>
                <a:spcPct val="90000"/>
              </a:lnSpc>
            </a:pPr>
            <a:r>
              <a:rPr lang="en-AU" sz="2400" b="1"/>
              <a:t>We move away from the classroom before talking</a:t>
            </a:r>
          </a:p>
          <a:p>
            <a:pPr>
              <a:lnSpc>
                <a:spcPct val="90000"/>
              </a:lnSpc>
            </a:pPr>
            <a:endParaRPr lang="en-AU" sz="2400"/>
          </a:p>
          <a:p>
            <a:pPr>
              <a:lnSpc>
                <a:spcPct val="90000"/>
              </a:lnSpc>
            </a:pPr>
            <a:endParaRPr lang="en-AU" sz="2400"/>
          </a:p>
        </p:txBody>
      </p:sp>
      <p:pic>
        <p:nvPicPr>
          <p:cNvPr id="4" name="Picture 3">
            <a:extLst>
              <a:ext uri="{FF2B5EF4-FFF2-40B4-BE49-F238E27FC236}">
                <a16:creationId xmlns:a16="http://schemas.microsoft.com/office/drawing/2014/main" id="{86363AA3-1CDA-7C7D-E210-AA07A9CA8966}"/>
              </a:ext>
            </a:extLst>
          </p:cNvPr>
          <p:cNvPicPr>
            <a:picLocks noChangeAspect="1"/>
          </p:cNvPicPr>
          <p:nvPr/>
        </p:nvPicPr>
        <p:blipFill rotWithShape="1">
          <a:blip r:embed="rId2"/>
          <a:srcRect l="582" r="6824"/>
          <a:stretch/>
        </p:blipFill>
        <p:spPr>
          <a:xfrm>
            <a:off x="20" y="10"/>
            <a:ext cx="4635571" cy="6857990"/>
          </a:xfrm>
          <a:prstGeom prst="rect">
            <a:avLst/>
          </a:prstGeom>
          <a:effectLst/>
        </p:spPr>
      </p:pic>
    </p:spTree>
    <p:extLst>
      <p:ext uri="{BB962C8B-B14F-4D97-AF65-F5344CB8AC3E}">
        <p14:creationId xmlns:p14="http://schemas.microsoft.com/office/powerpoint/2010/main" val="341302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98B6A38-861C-6B37-0E68-0BE905930EF2}"/>
              </a:ext>
            </a:extLst>
          </p:cNvPr>
          <p:cNvSpPr>
            <a:spLocks noGrp="1"/>
          </p:cNvSpPr>
          <p:nvPr>
            <p:ph type="title"/>
          </p:nvPr>
        </p:nvSpPr>
        <p:spPr>
          <a:xfrm>
            <a:off x="1143000" y="990599"/>
            <a:ext cx="9906000" cy="685800"/>
          </a:xfrm>
        </p:spPr>
        <p:txBody>
          <a:bodyPr anchor="t">
            <a:normAutofit/>
          </a:bodyPr>
          <a:lstStyle/>
          <a:p>
            <a:pPr>
              <a:lnSpc>
                <a:spcPct val="90000"/>
              </a:lnSpc>
            </a:pPr>
            <a:r>
              <a:rPr lang="en-AU" sz="4000" b="1">
                <a:latin typeface="Arial" panose="020B0604020202020204" pitchFamily="34" charset="0"/>
                <a:cs typeface="Arial" panose="020B0604020202020204" pitchFamily="34" charset="0"/>
              </a:rPr>
              <a:t>Record</a:t>
            </a:r>
          </a:p>
        </p:txBody>
      </p:sp>
      <p:graphicFrame>
        <p:nvGraphicFramePr>
          <p:cNvPr id="5" name="Content Placeholder 2">
            <a:extLst>
              <a:ext uri="{FF2B5EF4-FFF2-40B4-BE49-F238E27FC236}">
                <a16:creationId xmlns:a16="http://schemas.microsoft.com/office/drawing/2014/main" id="{8BC54FFE-6862-251D-AF49-24EFEE0628D6}"/>
              </a:ext>
            </a:extLst>
          </p:cNvPr>
          <p:cNvGraphicFramePr>
            <a:graphicFrameLocks noGrp="1"/>
          </p:cNvGraphicFramePr>
          <p:nvPr>
            <p:ph idx="1"/>
            <p:extLst>
              <p:ext uri="{D42A27DB-BD31-4B8C-83A1-F6EECF244321}">
                <p14:modId xmlns:p14="http://schemas.microsoft.com/office/powerpoint/2010/main" val="833623766"/>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417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A479-BBE4-634C-8CB1-8D639B40E55A}"/>
              </a:ext>
            </a:extLst>
          </p:cNvPr>
          <p:cNvSpPr>
            <a:spLocks noGrp="1"/>
          </p:cNvSpPr>
          <p:nvPr>
            <p:ph type="title"/>
          </p:nvPr>
        </p:nvSpPr>
        <p:spPr/>
        <p:txBody>
          <a:bodyPr/>
          <a:lstStyle/>
          <a:p>
            <a:r>
              <a:rPr lang="en-AU" dirty="0"/>
              <a:t>Over to the experienced!!!</a:t>
            </a:r>
          </a:p>
        </p:txBody>
      </p:sp>
      <p:sp>
        <p:nvSpPr>
          <p:cNvPr id="3" name="Content Placeholder 2">
            <a:extLst>
              <a:ext uri="{FF2B5EF4-FFF2-40B4-BE49-F238E27FC236}">
                <a16:creationId xmlns:a16="http://schemas.microsoft.com/office/drawing/2014/main" id="{E3D9C93B-4A74-F15F-960B-909A6B79C30A}"/>
              </a:ext>
            </a:extLst>
          </p:cNvPr>
          <p:cNvSpPr>
            <a:spLocks noGrp="1"/>
          </p:cNvSpPr>
          <p:nvPr>
            <p:ph idx="1"/>
          </p:nvPr>
        </p:nvSpPr>
        <p:spPr/>
        <p:txBody>
          <a:bodyPr/>
          <a:lstStyle/>
          <a:p>
            <a:pPr algn="ctr"/>
            <a:r>
              <a:rPr lang="en-AU" sz="7200" dirty="0"/>
              <a:t>What makes a good observations?</a:t>
            </a:r>
          </a:p>
          <a:p>
            <a:endParaRPr lang="en-AU" dirty="0"/>
          </a:p>
        </p:txBody>
      </p:sp>
    </p:spTree>
    <p:extLst>
      <p:ext uri="{BB962C8B-B14F-4D97-AF65-F5344CB8AC3E}">
        <p14:creationId xmlns:p14="http://schemas.microsoft.com/office/powerpoint/2010/main" val="3670513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A140F-03C6-1EF6-8045-E41934A26CDD}"/>
              </a:ext>
            </a:extLst>
          </p:cNvPr>
          <p:cNvPicPr>
            <a:picLocks noChangeAspect="1"/>
          </p:cNvPicPr>
          <p:nvPr/>
        </p:nvPicPr>
        <p:blipFill rotWithShape="1">
          <a:blip r:embed="rId2">
            <a:duotone>
              <a:prstClr val="black"/>
              <a:schemeClr val="tx2">
                <a:tint val="45000"/>
                <a:satMod val="400000"/>
              </a:schemeClr>
            </a:duotone>
            <a:alphaModFix amt="25000"/>
          </a:blip>
          <a:srcRect t="15011" b="719"/>
          <a:stretch/>
        </p:blipFill>
        <p:spPr>
          <a:xfrm>
            <a:off x="20" y="10"/>
            <a:ext cx="12191980" cy="6857990"/>
          </a:xfrm>
          <a:prstGeom prst="rect">
            <a:avLst/>
          </a:prstGeom>
        </p:spPr>
      </p:pic>
      <p:sp>
        <p:nvSpPr>
          <p:cNvPr id="2" name="Title 1">
            <a:extLst>
              <a:ext uri="{FF2B5EF4-FFF2-40B4-BE49-F238E27FC236}">
                <a16:creationId xmlns:a16="http://schemas.microsoft.com/office/drawing/2014/main" id="{CBA3B4D9-387E-4674-3913-D652273C7D7C}"/>
              </a:ext>
            </a:extLst>
          </p:cNvPr>
          <p:cNvSpPr>
            <a:spLocks noGrp="1"/>
          </p:cNvSpPr>
          <p:nvPr>
            <p:ph type="title"/>
          </p:nvPr>
        </p:nvSpPr>
        <p:spPr>
          <a:xfrm>
            <a:off x="838200" y="365125"/>
            <a:ext cx="10515600" cy="1325563"/>
          </a:xfrm>
        </p:spPr>
        <p:txBody>
          <a:bodyPr>
            <a:normAutofit/>
          </a:bodyPr>
          <a:lstStyle/>
          <a:p>
            <a:r>
              <a:rPr lang="en-AU" b="1" dirty="0">
                <a:latin typeface="Arial" panose="020B0604020202020204" pitchFamily="34" charset="0"/>
                <a:cs typeface="Arial" panose="020B0604020202020204" pitchFamily="34" charset="0"/>
              </a:rPr>
              <a:t>Observations</a:t>
            </a:r>
          </a:p>
        </p:txBody>
      </p:sp>
      <p:graphicFrame>
        <p:nvGraphicFramePr>
          <p:cNvPr id="5" name="Content Placeholder 2">
            <a:extLst>
              <a:ext uri="{FF2B5EF4-FFF2-40B4-BE49-F238E27FC236}">
                <a16:creationId xmlns:a16="http://schemas.microsoft.com/office/drawing/2014/main" id="{7AC32316-0BA1-884C-FF11-FD83FF3506EE}"/>
              </a:ext>
            </a:extLst>
          </p:cNvPr>
          <p:cNvGraphicFramePr>
            <a:graphicFrameLocks noGrp="1"/>
          </p:cNvGraphicFramePr>
          <p:nvPr>
            <p:ph idx="1"/>
            <p:extLst>
              <p:ext uri="{D42A27DB-BD31-4B8C-83A1-F6EECF244321}">
                <p14:modId xmlns:p14="http://schemas.microsoft.com/office/powerpoint/2010/main" val="3783783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965381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6"/>
          <p:cNvSpPr>
            <a:spLocks noGrp="1"/>
          </p:cNvSpPr>
          <p:nvPr>
            <p:ph type="title"/>
          </p:nvPr>
        </p:nvSpPr>
        <p:spPr bwMode="auto">
          <a:xfrm>
            <a:off x="714703" y="1014247"/>
            <a:ext cx="4078014" cy="1143000"/>
          </a:xfrm>
        </p:spPr>
        <p:txBody>
          <a:bodyPr vert="horz" lIns="91434" tIns="45718" rIns="91434" bIns="45718" numCol="1" rtlCol="0" anchor="ctr" anchorCtr="0" compatLnSpc="1">
            <a:prstTxWarp prst="textNoShape">
              <a:avLst/>
            </a:prstTxWarp>
            <a:noAutofit/>
          </a:bodyPr>
          <a:lstStyle/>
          <a:p>
            <a:r>
              <a:rPr lang="en-US" sz="3600" b="1" dirty="0">
                <a:latin typeface="+mn-lt"/>
              </a:rPr>
              <a:t>Learning to See: Learning to Unjudge</a:t>
            </a:r>
          </a:p>
        </p:txBody>
      </p:sp>
      <p:sp>
        <p:nvSpPr>
          <p:cNvPr id="4" name="TextBox 3">
            <a:extLst>
              <a:ext uri="{FF2B5EF4-FFF2-40B4-BE49-F238E27FC236}">
                <a16:creationId xmlns:a16="http://schemas.microsoft.com/office/drawing/2014/main" id="{C9F3653E-0975-AB1F-2AC3-8464EBAD95E2}"/>
              </a:ext>
            </a:extLst>
          </p:cNvPr>
          <p:cNvSpPr txBox="1"/>
          <p:nvPr/>
        </p:nvSpPr>
        <p:spPr>
          <a:xfrm>
            <a:off x="6358759" y="1014247"/>
            <a:ext cx="4992413" cy="1160633"/>
          </a:xfrm>
          <a:prstGeom prst="rect">
            <a:avLst/>
          </a:prstGeom>
        </p:spPr>
        <p:txBody>
          <a:bodyPr vert="horz" lIns="91434" tIns="45718" rIns="91434" bIns="45718" rtlCol="0" anchor="b">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Learning to Listen</a:t>
            </a: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Unlearning to Tell &amp; Show</a:t>
            </a:r>
          </a:p>
        </p:txBody>
      </p:sp>
      <p:graphicFrame>
        <p:nvGraphicFramePr>
          <p:cNvPr id="71684" name="Content Placeholder 7">
            <a:extLst>
              <a:ext uri="{FF2B5EF4-FFF2-40B4-BE49-F238E27FC236}">
                <a16:creationId xmlns:a16="http://schemas.microsoft.com/office/drawing/2014/main" id="{80D44819-9DA6-233E-569F-59C591DBED31}"/>
              </a:ext>
            </a:extLst>
          </p:cNvPr>
          <p:cNvGraphicFramePr>
            <a:graphicFrameLocks noGrp="1"/>
          </p:cNvGraphicFramePr>
          <p:nvPr>
            <p:ph sz="quarter" idx="4"/>
          </p:nvPr>
        </p:nvGraphicFramePr>
        <p:xfrm>
          <a:off x="6193380" y="2174875"/>
          <a:ext cx="5389033"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a:extLst>
              <a:ext uri="{FF2B5EF4-FFF2-40B4-BE49-F238E27FC236}">
                <a16:creationId xmlns:a16="http://schemas.microsoft.com/office/drawing/2014/main" id="{F8FFEFDC-3791-D9A7-50F2-E0EFA5F6F2FB}"/>
              </a:ext>
            </a:extLst>
          </p:cNvPr>
          <p:cNvSpPr/>
          <p:nvPr/>
        </p:nvSpPr>
        <p:spPr>
          <a:xfrm>
            <a:off x="609587" y="2606567"/>
            <a:ext cx="5248275" cy="3237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Write: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What are the Learning Intentions &amp; Success Criteria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What is the teacher doing and saying? E.g., questions, feedback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What is the task? E.g., examples from the worksheet, word problem</a:t>
            </a:r>
          </a:p>
        </p:txBody>
      </p:sp>
    </p:spTree>
    <p:extLst>
      <p:ext uri="{BB962C8B-B14F-4D97-AF65-F5344CB8AC3E}">
        <p14:creationId xmlns:p14="http://schemas.microsoft.com/office/powerpoint/2010/main" val="169371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p:bldGraphic spid="71684" grpId="0">
        <p:bldAsOne/>
      </p:bldGraphic>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D5FD-681C-7D14-CA83-338E6AE03BAA}"/>
              </a:ext>
            </a:extLst>
          </p:cNvPr>
          <p:cNvSpPr>
            <a:spLocks noGrp="1"/>
          </p:cNvSpPr>
          <p:nvPr>
            <p:ph type="title"/>
          </p:nvPr>
        </p:nvSpPr>
        <p:spPr/>
        <p:txBody>
          <a:bodyPr/>
          <a:lstStyle/>
          <a:p>
            <a:endParaRPr lang="en-AU" dirty="0"/>
          </a:p>
        </p:txBody>
      </p:sp>
      <p:sp>
        <p:nvSpPr>
          <p:cNvPr id="3" name="Text Placeholder 2">
            <a:extLst>
              <a:ext uri="{FF2B5EF4-FFF2-40B4-BE49-F238E27FC236}">
                <a16:creationId xmlns:a16="http://schemas.microsoft.com/office/drawing/2014/main" id="{482DE814-00E4-BF33-F476-8EC8673850AD}"/>
              </a:ext>
            </a:extLst>
          </p:cNvPr>
          <p:cNvSpPr>
            <a:spLocks noGrp="1"/>
          </p:cNvSpPr>
          <p:nvPr>
            <p:ph type="body" idx="1"/>
          </p:nvPr>
        </p:nvSpPr>
        <p:spPr>
          <a:xfrm>
            <a:off x="839788" y="1681163"/>
            <a:ext cx="5157787" cy="45719"/>
          </a:xfrm>
        </p:spPr>
        <p:txBody>
          <a:bodyPr>
            <a:normAutofit fontScale="25000" lnSpcReduction="20000"/>
          </a:bodyPr>
          <a:lstStyle/>
          <a:p>
            <a:endParaRPr lang="en-AU" dirty="0"/>
          </a:p>
        </p:txBody>
      </p:sp>
      <p:sp>
        <p:nvSpPr>
          <p:cNvPr id="4" name="Content Placeholder 3">
            <a:extLst>
              <a:ext uri="{FF2B5EF4-FFF2-40B4-BE49-F238E27FC236}">
                <a16:creationId xmlns:a16="http://schemas.microsoft.com/office/drawing/2014/main" id="{8E586BC2-6F08-9571-CBCD-9EC72FAEF350}"/>
              </a:ext>
            </a:extLst>
          </p:cNvPr>
          <p:cNvSpPr>
            <a:spLocks noGrp="1"/>
          </p:cNvSpPr>
          <p:nvPr>
            <p:ph sz="half" idx="2"/>
          </p:nvPr>
        </p:nvSpPr>
        <p:spPr>
          <a:solidFill>
            <a:schemeClr val="accent5"/>
          </a:solidFill>
        </p:spPr>
        <p:txBody>
          <a:bodyPr>
            <a:normAutofit fontScale="92500" lnSpcReduction="20000"/>
          </a:bodyPr>
          <a:lstStyle/>
          <a:p>
            <a:r>
              <a:rPr lang="en-AU" dirty="0"/>
              <a:t>S1. we put three magnets together. It still wouldn’t hold the gold nail ..even though we had three magnets it still wouldn’t stick</a:t>
            </a:r>
          </a:p>
          <a:p>
            <a:r>
              <a:rPr lang="en-AU" dirty="0"/>
              <a:t>T. So he put three magnet-together ..maybe one magnet wasn’t strong enough. </a:t>
            </a:r>
          </a:p>
          <a:p>
            <a:pPr marL="0" indent="0">
              <a:buNone/>
            </a:pPr>
            <a:r>
              <a:rPr lang="en-AU" dirty="0"/>
              <a:t>Is that what he was thinking Gina?</a:t>
            </a:r>
          </a:p>
          <a:p>
            <a:r>
              <a:rPr lang="en-AU" dirty="0"/>
              <a:t>S2. He was thinking to try each end. (demonstrates) something like that </a:t>
            </a:r>
          </a:p>
        </p:txBody>
      </p:sp>
      <p:sp>
        <p:nvSpPr>
          <p:cNvPr id="5" name="Text Placeholder 4">
            <a:extLst>
              <a:ext uri="{FF2B5EF4-FFF2-40B4-BE49-F238E27FC236}">
                <a16:creationId xmlns:a16="http://schemas.microsoft.com/office/drawing/2014/main" id="{BB5B7BD0-C218-DEC4-E50C-1A97EB749FB1}"/>
              </a:ext>
            </a:extLst>
          </p:cNvPr>
          <p:cNvSpPr>
            <a:spLocks noGrp="1"/>
          </p:cNvSpPr>
          <p:nvPr>
            <p:ph type="body" sz="quarter" idx="3"/>
          </p:nvPr>
        </p:nvSpPr>
        <p:spPr/>
        <p:txBody>
          <a:bodyPr>
            <a:normAutofit fontScale="25000" lnSpcReduction="20000"/>
          </a:bodyPr>
          <a:lstStyle/>
          <a:p>
            <a:endParaRPr lang="en-AU"/>
          </a:p>
        </p:txBody>
      </p:sp>
      <p:sp>
        <p:nvSpPr>
          <p:cNvPr id="6" name="Content Placeholder 5">
            <a:extLst>
              <a:ext uri="{FF2B5EF4-FFF2-40B4-BE49-F238E27FC236}">
                <a16:creationId xmlns:a16="http://schemas.microsoft.com/office/drawing/2014/main" id="{A96BCE86-8749-2816-6AFF-25E908B89D91}"/>
              </a:ext>
            </a:extLst>
          </p:cNvPr>
          <p:cNvSpPr>
            <a:spLocks noGrp="1"/>
          </p:cNvSpPr>
          <p:nvPr>
            <p:ph sz="quarter" idx="4"/>
          </p:nvPr>
        </p:nvSpPr>
        <p:spPr>
          <a:solidFill>
            <a:schemeClr val="accent6">
              <a:lumMod val="20000"/>
              <a:lumOff val="80000"/>
            </a:schemeClr>
          </a:solidFill>
        </p:spPr>
        <p:txBody>
          <a:bodyPr>
            <a:normAutofit fontScale="92500" lnSpcReduction="20000"/>
          </a:bodyPr>
          <a:lstStyle/>
          <a:p>
            <a:pPr marL="0" indent="0">
              <a:buNone/>
            </a:pPr>
            <a:r>
              <a:rPr lang="en-AU" dirty="0"/>
              <a:t>T. What number comes next?</a:t>
            </a:r>
          </a:p>
          <a:p>
            <a:pPr marL="0" indent="0">
              <a:buNone/>
            </a:pPr>
            <a:r>
              <a:rPr lang="en-AU" dirty="0"/>
              <a:t>S1. 4</a:t>
            </a:r>
          </a:p>
          <a:p>
            <a:pPr marL="0" indent="0">
              <a:buNone/>
            </a:pPr>
            <a:r>
              <a:rPr lang="en-AU" dirty="0"/>
              <a:t>T. 4… think again. Who can help? xxx</a:t>
            </a:r>
          </a:p>
          <a:p>
            <a:pPr marL="0" indent="0">
              <a:buNone/>
            </a:pPr>
            <a:r>
              <a:rPr lang="en-AU" dirty="0"/>
              <a:t>S2 6</a:t>
            </a:r>
          </a:p>
          <a:p>
            <a:pPr marL="0" indent="0">
              <a:buNone/>
            </a:pPr>
            <a:r>
              <a:rPr lang="en-AU" dirty="0"/>
              <a:t>T. Yes great answer. Good work. </a:t>
            </a:r>
          </a:p>
          <a:p>
            <a:pPr marL="0" indent="0">
              <a:buNone/>
            </a:pPr>
            <a:endParaRPr lang="en-AU" dirty="0"/>
          </a:p>
        </p:txBody>
      </p:sp>
    </p:spTree>
    <p:extLst>
      <p:ext uri="{BB962C8B-B14F-4D97-AF65-F5344CB8AC3E}">
        <p14:creationId xmlns:p14="http://schemas.microsoft.com/office/powerpoint/2010/main" val="2720874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8040-A7BD-D148-3911-C1C493D791B3}"/>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defTabSz="914400">
              <a:lnSpc>
                <a:spcPct val="90000"/>
              </a:lnSpc>
            </a:pPr>
            <a:r>
              <a:rPr lang="en-US" sz="3600" b="1" dirty="0"/>
              <a:t>WHAT MADE YOU GO WOW!</a:t>
            </a:r>
          </a:p>
        </p:txBody>
      </p:sp>
      <p:pic>
        <p:nvPicPr>
          <p:cNvPr id="6" name="Picture Placeholder 5">
            <a:extLst>
              <a:ext uri="{FF2B5EF4-FFF2-40B4-BE49-F238E27FC236}">
                <a16:creationId xmlns:a16="http://schemas.microsoft.com/office/drawing/2014/main" id="{F2B12A15-4530-5CAB-28D0-B8CD5B5629D5}"/>
              </a:ext>
            </a:extLst>
          </p:cNvPr>
          <p:cNvPicPr>
            <a:picLocks noGrp="1" noChangeAspect="1"/>
          </p:cNvPicPr>
          <p:nvPr>
            <p:ph type="pic" idx="1"/>
          </p:nvPr>
        </p:nvPicPr>
        <p:blipFill rotWithShape="1">
          <a:blip r:embed="rId2"/>
          <a:srcRect r="60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D086CA58-660C-B7D4-18D4-24B45BC9EC03}"/>
              </a:ext>
            </a:extLst>
          </p:cNvPr>
          <p:cNvSpPr>
            <a:spLocks noGrp="1"/>
          </p:cNvSpPr>
          <p:nvPr>
            <p:ph type="body" sz="half" idx="2"/>
          </p:nvPr>
        </p:nvSpPr>
        <p:spPr>
          <a:xfrm>
            <a:off x="4223982" y="3429000"/>
            <a:ext cx="7485413" cy="3081528"/>
          </a:xfrm>
        </p:spPr>
        <p:txBody>
          <a:bodyPr vert="horz" lIns="91440" tIns="45720" rIns="91440" bIns="45720" rtlCol="0" anchor="ctr">
            <a:noAutofit/>
          </a:bodyPr>
          <a:lstStyle/>
          <a:p>
            <a:pPr indent="-228600" defTabSz="914400">
              <a:lnSpc>
                <a:spcPct val="90000"/>
              </a:lnSpc>
              <a:buFont typeface="Arial" panose="020B0604020202020204" pitchFamily="34" charset="0"/>
              <a:buChar char="•"/>
            </a:pPr>
            <a:r>
              <a:rPr lang="en-GB" sz="2200" b="1" dirty="0"/>
              <a:t>detailed &amp; specific</a:t>
            </a:r>
          </a:p>
          <a:p>
            <a:pPr indent="-228600" defTabSz="914400">
              <a:lnSpc>
                <a:spcPct val="90000"/>
              </a:lnSpc>
              <a:buFont typeface="Arial" panose="020B0604020202020204" pitchFamily="34" charset="0"/>
              <a:buChar char="•"/>
            </a:pPr>
            <a:r>
              <a:rPr lang="en-GB" sz="2200" b="1" dirty="0"/>
              <a:t>learning</a:t>
            </a:r>
          </a:p>
          <a:p>
            <a:pPr indent="-228600" defTabSz="914400">
              <a:lnSpc>
                <a:spcPct val="90000"/>
              </a:lnSpc>
              <a:buFont typeface="Arial" panose="020B0604020202020204" pitchFamily="34" charset="0"/>
              <a:buChar char="•"/>
            </a:pPr>
            <a:r>
              <a:rPr lang="en-GB" sz="2200" b="1" dirty="0"/>
              <a:t>teaching,</a:t>
            </a:r>
          </a:p>
          <a:p>
            <a:pPr indent="-228600" defTabSz="914400">
              <a:lnSpc>
                <a:spcPct val="90000"/>
              </a:lnSpc>
              <a:buFont typeface="Arial" panose="020B0604020202020204" pitchFamily="34" charset="0"/>
              <a:buChar char="•"/>
            </a:pPr>
            <a:r>
              <a:rPr lang="en-GB" sz="2200" b="1" dirty="0"/>
              <a:t>environment,</a:t>
            </a:r>
          </a:p>
          <a:p>
            <a:pPr indent="-228600" defTabSz="914400">
              <a:lnSpc>
                <a:spcPct val="90000"/>
              </a:lnSpc>
              <a:buFont typeface="Arial" panose="020B0604020202020204" pitchFamily="34" charset="0"/>
              <a:buChar char="•"/>
            </a:pPr>
            <a:r>
              <a:rPr lang="en-GB" sz="2200" b="1" dirty="0"/>
              <a:t>relationships,</a:t>
            </a:r>
          </a:p>
          <a:p>
            <a:pPr indent="-228600" defTabSz="914400">
              <a:lnSpc>
                <a:spcPct val="90000"/>
              </a:lnSpc>
              <a:buFont typeface="Arial" panose="020B0604020202020204" pitchFamily="34" charset="0"/>
              <a:buChar char="•"/>
            </a:pPr>
            <a:r>
              <a:rPr lang="en-GB" sz="2200" b="1" dirty="0"/>
              <a:t>routines, </a:t>
            </a:r>
          </a:p>
          <a:p>
            <a:pPr indent="-228600" defTabSz="914400">
              <a:lnSpc>
                <a:spcPct val="90000"/>
              </a:lnSpc>
              <a:buFont typeface="Arial" panose="020B0604020202020204" pitchFamily="34" charset="0"/>
              <a:buChar char="•"/>
            </a:pPr>
            <a:r>
              <a:rPr lang="en-GB" sz="2200" b="1" dirty="0"/>
              <a:t>scaffolds, </a:t>
            </a:r>
          </a:p>
          <a:p>
            <a:pPr indent="-228600" defTabSz="914400">
              <a:lnSpc>
                <a:spcPct val="90000"/>
              </a:lnSpc>
              <a:buFont typeface="Arial" panose="020B0604020202020204" pitchFamily="34" charset="0"/>
              <a:buChar char="•"/>
            </a:pPr>
            <a:r>
              <a:rPr lang="en-GB" sz="2200" b="1" dirty="0"/>
              <a:t>tasks</a:t>
            </a:r>
          </a:p>
        </p:txBody>
      </p:sp>
    </p:spTree>
    <p:extLst>
      <p:ext uri="{BB962C8B-B14F-4D97-AF65-F5344CB8AC3E}">
        <p14:creationId xmlns:p14="http://schemas.microsoft.com/office/powerpoint/2010/main" val="2421116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8AC8-B067-D18F-4F5A-47AD8A8B425A}"/>
              </a:ext>
            </a:extLst>
          </p:cNvPr>
          <p:cNvSpPr>
            <a:spLocks noGrp="1"/>
          </p:cNvSpPr>
          <p:nvPr>
            <p:ph type="title"/>
          </p:nvPr>
        </p:nvSpPr>
        <p:spPr>
          <a:xfrm>
            <a:off x="718686" y="5091762"/>
            <a:ext cx="10403201" cy="1264588"/>
          </a:xfrm>
        </p:spPr>
        <p:txBody>
          <a:bodyPr vert="horz" lIns="91440" tIns="45720" rIns="91440" bIns="45720" rtlCol="0" anchor="ctr">
            <a:normAutofit/>
          </a:bodyPr>
          <a:lstStyle/>
          <a:p>
            <a:pPr algn="r" defTabSz="914400">
              <a:lnSpc>
                <a:spcPct val="90000"/>
              </a:lnSpc>
            </a:pPr>
            <a:r>
              <a:rPr lang="en-US" sz="4800" b="1" dirty="0"/>
              <a:t>OBSERVATION DEBRIEF</a:t>
            </a:r>
            <a:r>
              <a:rPr lang="en-US" sz="4800" b="1" dirty="0">
                <a:solidFill>
                  <a:srgbClr val="FFFFFF"/>
                </a:solidFill>
              </a:rPr>
              <a:t>ION </a:t>
            </a:r>
            <a:r>
              <a:rPr lang="en-US" sz="4800" dirty="0">
                <a:solidFill>
                  <a:srgbClr val="FFFFFF"/>
                </a:solidFill>
              </a:rPr>
              <a:t>DEBRIEF</a:t>
            </a:r>
          </a:p>
        </p:txBody>
      </p:sp>
      <p:pic>
        <p:nvPicPr>
          <p:cNvPr id="4" name="Content Placeholder 3">
            <a:extLst>
              <a:ext uri="{FF2B5EF4-FFF2-40B4-BE49-F238E27FC236}">
                <a16:creationId xmlns:a16="http://schemas.microsoft.com/office/drawing/2014/main" id="{9B4506BC-D64C-EAC3-CC2E-C1D6405CF966}"/>
              </a:ext>
            </a:extLst>
          </p:cNvPr>
          <p:cNvPicPr>
            <a:picLocks noGrp="1" noChangeAspect="1"/>
          </p:cNvPicPr>
          <p:nvPr>
            <p:ph idx="1"/>
          </p:nvPr>
        </p:nvPicPr>
        <p:blipFill rotWithShape="1">
          <a:blip r:embed="rId2"/>
          <a:srcRect t="11308" r="-1" b="20001"/>
          <a:stretch/>
        </p:blipFill>
        <p:spPr>
          <a:xfrm>
            <a:off x="320040" y="320040"/>
            <a:ext cx="11548872" cy="4462272"/>
          </a:xfrm>
          <a:prstGeom prst="rect">
            <a:avLst/>
          </a:prstGeom>
        </p:spPr>
      </p:pic>
    </p:spTree>
    <p:extLst>
      <p:ext uri="{BB962C8B-B14F-4D97-AF65-F5344CB8AC3E}">
        <p14:creationId xmlns:p14="http://schemas.microsoft.com/office/powerpoint/2010/main" val="19208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4A1A-11B7-E204-817C-8336F4924DFD}"/>
              </a:ext>
            </a:extLst>
          </p:cNvPr>
          <p:cNvSpPr>
            <a:spLocks noGrp="1"/>
          </p:cNvSpPr>
          <p:nvPr>
            <p:ph type="title"/>
          </p:nvPr>
        </p:nvSpPr>
        <p:spPr>
          <a:xfrm>
            <a:off x="1143000" y="990599"/>
            <a:ext cx="9906000" cy="685800"/>
          </a:xfrm>
        </p:spPr>
        <p:txBody>
          <a:bodyPr anchor="t">
            <a:normAutofit/>
          </a:bodyPr>
          <a:lstStyle/>
          <a:p>
            <a:pPr>
              <a:lnSpc>
                <a:spcPct val="90000"/>
              </a:lnSpc>
            </a:pPr>
            <a:r>
              <a:rPr lang="en-AU" sz="3400" b="1">
                <a:latin typeface="Arial" panose="020B0604020202020204" pitchFamily="34" charset="0"/>
                <a:cs typeface="Arial" panose="020B0604020202020204" pitchFamily="34" charset="0"/>
              </a:rPr>
              <a:t>LEARNING TO SEE: LEARNING TO UNJUDGE</a:t>
            </a:r>
          </a:p>
        </p:txBody>
      </p:sp>
      <p:graphicFrame>
        <p:nvGraphicFramePr>
          <p:cNvPr id="5" name="Content Placeholder 2">
            <a:extLst>
              <a:ext uri="{FF2B5EF4-FFF2-40B4-BE49-F238E27FC236}">
                <a16:creationId xmlns:a16="http://schemas.microsoft.com/office/drawing/2014/main" id="{C8EAA955-9E3F-A5C6-93EB-0FBF2235B1EC}"/>
              </a:ext>
            </a:extLst>
          </p:cNvPr>
          <p:cNvGraphicFramePr>
            <a:graphicFrameLocks noGrp="1"/>
          </p:cNvGraphicFramePr>
          <p:nvPr>
            <p:ph idx="1"/>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529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E58AE7-8901-7641-98CD-B9753D70F57F}"/>
              </a:ext>
            </a:extLst>
          </p:cNvPr>
          <p:cNvSpPr>
            <a:spLocks noGrp="1"/>
          </p:cNvSpPr>
          <p:nvPr>
            <p:ph type="title"/>
          </p:nvPr>
        </p:nvSpPr>
        <p:spPr>
          <a:xfrm>
            <a:off x="6657715" y="467271"/>
            <a:ext cx="4195674" cy="2052522"/>
          </a:xfrm>
        </p:spPr>
        <p:txBody>
          <a:bodyPr anchor="b">
            <a:normAutofit/>
          </a:bodyPr>
          <a:lstStyle/>
          <a:p>
            <a:r>
              <a:rPr lang="en-US" sz="5600" b="1">
                <a:latin typeface="Arial" panose="020B0604020202020204" pitchFamily="34" charset="0"/>
                <a:cs typeface="Arial" panose="020B0604020202020204" pitchFamily="34" charset="0"/>
              </a:rPr>
              <a:t>Learning Intentions</a:t>
            </a: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bulbs with a yellow one standing out">
            <a:extLst>
              <a:ext uri="{FF2B5EF4-FFF2-40B4-BE49-F238E27FC236}">
                <a16:creationId xmlns:a16="http://schemas.microsoft.com/office/drawing/2014/main" id="{70D39561-0D52-7ED8-D526-B46FE0510227}"/>
              </a:ext>
            </a:extLst>
          </p:cNvPr>
          <p:cNvPicPr>
            <a:picLocks noChangeAspect="1"/>
          </p:cNvPicPr>
          <p:nvPr/>
        </p:nvPicPr>
        <p:blipFill rotWithShape="1">
          <a:blip r:embed="rId2"/>
          <a:srcRect l="19567" r="13682"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Content Placeholder 4">
            <a:extLst>
              <a:ext uri="{FF2B5EF4-FFF2-40B4-BE49-F238E27FC236}">
                <a16:creationId xmlns:a16="http://schemas.microsoft.com/office/drawing/2014/main" id="{164B9227-3990-FFF5-9167-3C29F7AE3232}"/>
              </a:ext>
            </a:extLst>
          </p:cNvPr>
          <p:cNvSpPr>
            <a:spLocks noGrp="1"/>
          </p:cNvSpPr>
          <p:nvPr>
            <p:ph idx="1"/>
          </p:nvPr>
        </p:nvSpPr>
        <p:spPr>
          <a:xfrm>
            <a:off x="6657715" y="2990818"/>
            <a:ext cx="4195673" cy="2913872"/>
          </a:xfrm>
        </p:spPr>
        <p:txBody>
          <a:bodyPr anchor="t">
            <a:normAutofit lnSpcReduction="10000"/>
          </a:bodyPr>
          <a:lstStyle/>
          <a:p>
            <a:r>
              <a:rPr lang="en-GB" b="1" dirty="0">
                <a:solidFill>
                  <a:schemeClr val="tx1">
                    <a:alpha val="80000"/>
                  </a:schemeClr>
                </a:solidFill>
              </a:rPr>
              <a:t>Through engagement with the research and discussion we are deepening your understanding of the worthwhile maths lesson in relation to Berowra’s </a:t>
            </a:r>
            <a:r>
              <a:rPr lang="en-GB" b="1" dirty="0" err="1">
                <a:solidFill>
                  <a:schemeClr val="tx1">
                    <a:alpha val="80000"/>
                  </a:schemeClr>
                </a:solidFill>
              </a:rPr>
              <a:t>PoP</a:t>
            </a:r>
            <a:r>
              <a:rPr lang="en-GB" b="1" dirty="0">
                <a:solidFill>
                  <a:schemeClr val="tx1">
                    <a:alpha val="80000"/>
                  </a:schemeClr>
                </a:solidFill>
              </a:rPr>
              <a:t> focus. </a:t>
            </a:r>
            <a:endParaRPr lang="en-AU" b="1" dirty="0">
              <a:solidFill>
                <a:schemeClr val="tx1">
                  <a:alpha val="80000"/>
                </a:schemeClr>
              </a:solidFill>
            </a:endParaRPr>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055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3221-687C-D811-05F0-E9433EEF0C27}"/>
              </a:ext>
            </a:extLst>
          </p:cNvPr>
          <p:cNvSpPr>
            <a:spLocks noGrp="1"/>
          </p:cNvSpPr>
          <p:nvPr>
            <p:ph type="title"/>
          </p:nvPr>
        </p:nvSpPr>
        <p:spPr/>
        <p:txBody>
          <a:bodyPr/>
          <a:lstStyle/>
          <a:p>
            <a:pPr algn="ctr"/>
            <a:r>
              <a:rPr lang="en-AU" b="1" dirty="0">
                <a:latin typeface="Arial" panose="020B0604020202020204" pitchFamily="34" charset="0"/>
                <a:cs typeface="Arial" panose="020B0604020202020204" pitchFamily="34" charset="0"/>
              </a:rPr>
              <a:t>LOOKING FOR PATTERNS IN THE DATA</a:t>
            </a:r>
          </a:p>
        </p:txBody>
      </p:sp>
      <p:pic>
        <p:nvPicPr>
          <p:cNvPr id="6" name="Content Placeholder 5">
            <a:extLst>
              <a:ext uri="{FF2B5EF4-FFF2-40B4-BE49-F238E27FC236}">
                <a16:creationId xmlns:a16="http://schemas.microsoft.com/office/drawing/2014/main" id="{4645F6BA-0F08-B744-07D2-9C8F46227BCF}"/>
              </a:ext>
            </a:extLst>
          </p:cNvPr>
          <p:cNvPicPr>
            <a:picLocks noGrp="1" noChangeAspect="1"/>
          </p:cNvPicPr>
          <p:nvPr>
            <p:ph idx="1"/>
          </p:nvPr>
        </p:nvPicPr>
        <p:blipFill>
          <a:blip r:embed="rId2"/>
          <a:stretch>
            <a:fillRect/>
          </a:stretch>
        </p:blipFill>
        <p:spPr>
          <a:xfrm>
            <a:off x="3201202" y="1825625"/>
            <a:ext cx="5789595" cy="4351338"/>
          </a:xfrm>
          <a:prstGeom prst="rect">
            <a:avLst/>
          </a:prstGeom>
        </p:spPr>
      </p:pic>
    </p:spTree>
    <p:extLst>
      <p:ext uri="{BB962C8B-B14F-4D97-AF65-F5344CB8AC3E}">
        <p14:creationId xmlns:p14="http://schemas.microsoft.com/office/powerpoint/2010/main" val="3024800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724929-5ED5-7A1A-448B-DE89360316F4}"/>
              </a:ext>
            </a:extLst>
          </p:cNvPr>
          <p:cNvSpPr>
            <a:spLocks noGrp="1"/>
          </p:cNvSpPr>
          <p:nvPr>
            <p:ph idx="1"/>
          </p:nvPr>
        </p:nvSpPr>
        <p:spPr/>
        <p:txBody>
          <a:bodyPr>
            <a:normAutofit/>
          </a:bodyPr>
          <a:lstStyle/>
          <a:p>
            <a:pPr marL="0" indent="0">
              <a:buNone/>
            </a:pPr>
            <a:endParaRPr lang="en-AU" sz="4000" b="1" dirty="0"/>
          </a:p>
        </p:txBody>
      </p:sp>
      <p:sp>
        <p:nvSpPr>
          <p:cNvPr id="6" name="Text Placeholder 5">
            <a:extLst>
              <a:ext uri="{FF2B5EF4-FFF2-40B4-BE49-F238E27FC236}">
                <a16:creationId xmlns:a16="http://schemas.microsoft.com/office/drawing/2014/main" id="{FB5B1A53-515D-2CE9-D21D-3A5476220537}"/>
              </a:ext>
            </a:extLst>
          </p:cNvPr>
          <p:cNvSpPr>
            <a:spLocks noGrp="1"/>
          </p:cNvSpPr>
          <p:nvPr>
            <p:ph type="body" sz="half" idx="2"/>
          </p:nvPr>
        </p:nvSpPr>
        <p:spPr>
          <a:xfrm>
            <a:off x="839788" y="727113"/>
            <a:ext cx="5527961" cy="5141875"/>
          </a:xfrm>
        </p:spPr>
        <p:txBody>
          <a:bodyPr>
            <a:noAutofit/>
          </a:bodyPr>
          <a:lstStyle/>
          <a:p>
            <a:r>
              <a:rPr lang="en-AU" sz="3200" b="1" i="1" dirty="0"/>
              <a:t>The number one challenge for most people is staying in the descriptive mode – this persists over time. Participants  will be tempted to let a few non-evidentiary comments go unchecked. Resist the temptation. Once a few judgements slip into the conversation, they have the habit of reproducing like rabbits. </a:t>
            </a:r>
          </a:p>
        </p:txBody>
      </p:sp>
      <p:pic>
        <p:nvPicPr>
          <p:cNvPr id="7" name="Picture 6">
            <a:extLst>
              <a:ext uri="{FF2B5EF4-FFF2-40B4-BE49-F238E27FC236}">
                <a16:creationId xmlns:a16="http://schemas.microsoft.com/office/drawing/2014/main" id="{D05E0F87-8C3D-E27D-C4B9-5237E3CE36E9}"/>
              </a:ext>
            </a:extLst>
          </p:cNvPr>
          <p:cNvPicPr>
            <a:picLocks noChangeAspect="1"/>
          </p:cNvPicPr>
          <p:nvPr/>
        </p:nvPicPr>
        <p:blipFill>
          <a:blip r:embed="rId2"/>
          <a:stretch>
            <a:fillRect/>
          </a:stretch>
        </p:blipFill>
        <p:spPr>
          <a:xfrm>
            <a:off x="8097398" y="2484965"/>
            <a:ext cx="3384023" cy="3384023"/>
          </a:xfrm>
          <a:prstGeom prst="rect">
            <a:avLst/>
          </a:prstGeom>
        </p:spPr>
      </p:pic>
    </p:spTree>
    <p:extLst>
      <p:ext uri="{BB962C8B-B14F-4D97-AF65-F5344CB8AC3E}">
        <p14:creationId xmlns:p14="http://schemas.microsoft.com/office/powerpoint/2010/main" val="3288281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65AB9132-3123-F176-4CCD-A29FDDD387AC}"/>
              </a:ext>
            </a:extLst>
          </p:cNvPr>
          <p:cNvSpPr>
            <a:spLocks noGrp="1"/>
          </p:cNvSpPr>
          <p:nvPr>
            <p:ph type="title"/>
          </p:nvPr>
        </p:nvSpPr>
        <p:spPr/>
        <p:txBody>
          <a:bodyPr/>
          <a:lstStyle/>
          <a:p>
            <a:pPr algn="ctr" eaLnBrk="1" hangingPunct="1"/>
            <a:r>
              <a:rPr lang="en-US" altLang="en-US" b="1" dirty="0">
                <a:latin typeface="Arial" panose="020B0604020202020204" pitchFamily="34" charset="0"/>
                <a:ea typeface="ＭＳ Ｐゴシック" panose="020B0600070205080204" pitchFamily="34" charset="-128"/>
                <a:cs typeface="Optima" charset="0"/>
              </a:rPr>
              <a:t>Predictions Answer the Question:</a:t>
            </a:r>
          </a:p>
        </p:txBody>
      </p:sp>
      <p:sp>
        <p:nvSpPr>
          <p:cNvPr id="97283" name="Content Placeholder 2">
            <a:extLst>
              <a:ext uri="{FF2B5EF4-FFF2-40B4-BE49-F238E27FC236}">
                <a16:creationId xmlns:a16="http://schemas.microsoft.com/office/drawing/2014/main" id="{53A9A912-A104-BBA7-92EE-B34F275425B5}"/>
              </a:ext>
            </a:extLst>
          </p:cNvPr>
          <p:cNvSpPr>
            <a:spLocks noGrp="1"/>
          </p:cNvSpPr>
          <p:nvPr>
            <p:ph idx="1"/>
          </p:nvPr>
        </p:nvSpPr>
        <p:spPr/>
        <p:txBody>
          <a:bodyPr>
            <a:normAutofit/>
          </a:bodyPr>
          <a:lstStyle/>
          <a:p>
            <a:pPr marL="0" indent="0">
              <a:buNone/>
            </a:pPr>
            <a:r>
              <a:rPr lang="en-US" altLang="en-US" sz="3600" i="1" dirty="0">
                <a:latin typeface="Arial" panose="020B0604020202020204" pitchFamily="34" charset="0"/>
                <a:ea typeface="ＭＳ Ｐゴシック" panose="020B0600070205080204" pitchFamily="34" charset="-128"/>
                <a:cs typeface="Optima" charset="0"/>
              </a:rPr>
              <a:t>“If you were a student at this school and you did everything you were expected to do, what would you know and be able to do (in light of the patterns observed)?”</a:t>
            </a:r>
          </a:p>
        </p:txBody>
      </p:sp>
      <p:pic>
        <p:nvPicPr>
          <p:cNvPr id="97284" name="Picture 1">
            <a:extLst>
              <a:ext uri="{FF2B5EF4-FFF2-40B4-BE49-F238E27FC236}">
                <a16:creationId xmlns:a16="http://schemas.microsoft.com/office/drawing/2014/main" id="{484CF3BE-8B2A-75BD-DC86-2929A9B951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962400"/>
            <a:ext cx="200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0955CB5-36A8-CFDC-0854-3263269E9161}"/>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5600" b="1" i="0" u="none" strike="noStrike" kern="1200" dirty="0">
                <a:solidFill>
                  <a:schemeClr val="tx1"/>
                </a:solidFill>
                <a:effectLst/>
                <a:latin typeface="+mj-lt"/>
                <a:ea typeface="+mj-ea"/>
                <a:cs typeface="+mj-cs"/>
              </a:rPr>
              <a:t>WHAT ONE CHANGE DOES THE GROUP BELIEVE MAY HAVE MADE THE LESSON MORE EFFECTIVE?</a:t>
            </a:r>
            <a:endParaRPr lang="en-US" sz="5600" kern="1200" dirty="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A4F44815-DF05-47DA-3741-5F14BCCBB556}"/>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endParaRPr lang="en-US" sz="2400" kern="1200">
              <a:solidFill>
                <a:schemeClr val="tx1"/>
              </a:solidFill>
              <a:latin typeface="+mn-lt"/>
              <a:ea typeface="+mn-ea"/>
              <a:cs typeface="+mn-cs"/>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096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840C6A03-A965-473C-ADDE-B0F1C5C5C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6AA71D80-704D-5A1B-D107-E8713126C3B1}"/>
              </a:ext>
            </a:extLst>
          </p:cNvPr>
          <p:cNvSpPr>
            <a:spLocks noGrp="1"/>
          </p:cNvSpPr>
          <p:nvPr>
            <p:ph type="ctrTitle"/>
          </p:nvPr>
        </p:nvSpPr>
        <p:spPr>
          <a:xfrm>
            <a:off x="457200" y="1598246"/>
            <a:ext cx="4412419" cy="3626217"/>
          </a:xfrm>
        </p:spPr>
        <p:txBody>
          <a:bodyPr anchor="t">
            <a:normAutofit/>
          </a:bodyPr>
          <a:lstStyle/>
          <a:p>
            <a:pPr algn="r"/>
            <a:r>
              <a:rPr lang="en-AU" sz="6200">
                <a:solidFill>
                  <a:srgbClr val="FFFFFF"/>
                </a:solidFill>
              </a:rPr>
              <a:t>What are you thinking about after yesterday?</a:t>
            </a:r>
          </a:p>
        </p:txBody>
      </p:sp>
      <p:sp>
        <p:nvSpPr>
          <p:cNvPr id="5" name="Subtitle 4">
            <a:extLst>
              <a:ext uri="{FF2B5EF4-FFF2-40B4-BE49-F238E27FC236}">
                <a16:creationId xmlns:a16="http://schemas.microsoft.com/office/drawing/2014/main" id="{99D25F59-D802-255B-87A3-62700C70C7FD}"/>
              </a:ext>
            </a:extLst>
          </p:cNvPr>
          <p:cNvSpPr>
            <a:spLocks noGrp="1"/>
          </p:cNvSpPr>
          <p:nvPr>
            <p:ph type="subTitle" idx="1"/>
          </p:nvPr>
        </p:nvSpPr>
        <p:spPr>
          <a:xfrm>
            <a:off x="457200" y="5350213"/>
            <a:ext cx="4412417" cy="1031537"/>
          </a:xfrm>
        </p:spPr>
        <p:txBody>
          <a:bodyPr>
            <a:normAutofit/>
          </a:bodyPr>
          <a:lstStyle/>
          <a:p>
            <a:pPr algn="r"/>
            <a:endParaRPr lang="en-AU" sz="3200">
              <a:solidFill>
                <a:srgbClr val="FFFFFF"/>
              </a:solidFill>
            </a:endParaRPr>
          </a:p>
        </p:txBody>
      </p:sp>
      <p:sp>
        <p:nvSpPr>
          <p:cNvPr id="4107" name="!!plus graphic">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4109"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4098" name="Picture 2" descr="Clever Thinking – Learning Insight">
            <a:extLst>
              <a:ext uri="{FF2B5EF4-FFF2-40B4-BE49-F238E27FC236}">
                <a16:creationId xmlns:a16="http://schemas.microsoft.com/office/drawing/2014/main" id="{002FAEA1-FDAA-1B20-4E8B-75A4EB2FF7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58" r="16818" b="1"/>
          <a:stretch/>
        </p:blipFill>
        <p:spPr bwMode="auto">
          <a:xfrm>
            <a:off x="5986926" y="1598246"/>
            <a:ext cx="5569864" cy="4783504"/>
          </a:xfrm>
          <a:prstGeom prst="rect">
            <a:avLst/>
          </a:prstGeom>
          <a:noFill/>
          <a:extLst>
            <a:ext uri="{909E8E84-426E-40DD-AFC4-6F175D3DCCD1}">
              <a14:hiddenFill xmlns:a14="http://schemas.microsoft.com/office/drawing/2010/main">
                <a:solidFill>
                  <a:srgbClr val="FFFFFF"/>
                </a:solidFill>
              </a14:hiddenFill>
            </a:ext>
          </a:extLst>
        </p:spPr>
      </p:pic>
      <p:sp>
        <p:nvSpPr>
          <p:cNvPr id="4111" name="!!circle graphic">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8867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9C16EDD-A80C-CC1D-5B49-ED5CECA5E908}"/>
              </a:ext>
            </a:extLst>
          </p:cNvPr>
          <p:cNvSpPr>
            <a:spLocks noGrp="1"/>
          </p:cNvSpPr>
          <p:nvPr>
            <p:ph type="title"/>
          </p:nvPr>
        </p:nvSpPr>
        <p:spPr>
          <a:xfrm>
            <a:off x="461394" y="365125"/>
            <a:ext cx="6955280" cy="1899903"/>
          </a:xfrm>
        </p:spPr>
        <p:txBody>
          <a:bodyPr>
            <a:normAutofit/>
          </a:bodyPr>
          <a:lstStyle/>
          <a:p>
            <a:r>
              <a:rPr lang="en-AU" sz="3100" b="1" dirty="0">
                <a:latin typeface="Arial Black" panose="020B0A04020102020204" pitchFamily="34" charset="0"/>
              </a:rPr>
              <a:t>Explain how your thinking about maths teaching and learning is </a:t>
            </a:r>
          </a:p>
        </p:txBody>
      </p:sp>
      <p:sp>
        <p:nvSpPr>
          <p:cNvPr id="26" name="Freeform: Shape 1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98146DB-EE89-CAF0-AE4A-DE6CDA03FADE}"/>
              </a:ext>
            </a:extLst>
          </p:cNvPr>
          <p:cNvSpPr>
            <a:spLocks noGrp="1"/>
          </p:cNvSpPr>
          <p:nvPr>
            <p:ph idx="1"/>
          </p:nvPr>
        </p:nvSpPr>
        <p:spPr>
          <a:xfrm>
            <a:off x="838200" y="2516697"/>
            <a:ext cx="5393361" cy="3660266"/>
          </a:xfrm>
        </p:spPr>
        <p:txBody>
          <a:bodyPr>
            <a:normAutofit/>
          </a:bodyPr>
          <a:lstStyle/>
          <a:p>
            <a:r>
              <a:rPr lang="en-GB" b="1" dirty="0"/>
              <a:t>different today from yesterday,</a:t>
            </a:r>
          </a:p>
          <a:p>
            <a:r>
              <a:rPr lang="en-GB" b="1" dirty="0"/>
              <a:t>and from what it could be tomorrow?</a:t>
            </a:r>
          </a:p>
          <a:p>
            <a:endParaRPr lang="en-AU" dirty="0"/>
          </a:p>
        </p:txBody>
      </p:sp>
      <p:sp>
        <p:nvSpPr>
          <p:cNvPr id="27" name="Oval 1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132053-0979-6B54-A7E1-243A66004F69}"/>
              </a:ext>
            </a:extLst>
          </p:cNvPr>
          <p:cNvPicPr>
            <a:picLocks noChangeAspect="1"/>
          </p:cNvPicPr>
          <p:nvPr/>
        </p:nvPicPr>
        <p:blipFill>
          <a:blip r:embed="rId2"/>
          <a:stretch>
            <a:fillRect/>
          </a:stretch>
        </p:blipFill>
        <p:spPr>
          <a:xfrm>
            <a:off x="7887184" y="1221211"/>
            <a:ext cx="3781051" cy="377159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8" name="Freeform: Shape 1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9" name="Straight Connector 1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 name="Freeform: Shape 1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1" name="Freeform: Shape 2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2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3232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FEC471-FA35-0228-5972-191F46356B5E}"/>
              </a:ext>
            </a:extLst>
          </p:cNvPr>
          <p:cNvPicPr>
            <a:picLocks noChangeAspect="1"/>
          </p:cNvPicPr>
          <p:nvPr/>
        </p:nvPicPr>
        <p:blipFill rotWithShape="1">
          <a:blip r:embed="rId2"/>
          <a:srcRect t="25000"/>
          <a:stretch/>
        </p:blipFill>
        <p:spPr>
          <a:xfrm>
            <a:off x="20" y="10"/>
            <a:ext cx="12191981" cy="6857990"/>
          </a:xfrm>
          <a:prstGeom prst="rect">
            <a:avLst/>
          </a:prstGeom>
        </p:spPr>
      </p:pic>
      <p:sp>
        <p:nvSpPr>
          <p:cNvPr id="2" name="Title 1">
            <a:extLst>
              <a:ext uri="{FF2B5EF4-FFF2-40B4-BE49-F238E27FC236}">
                <a16:creationId xmlns:a16="http://schemas.microsoft.com/office/drawing/2014/main" id="{A9710292-A2AB-E4E8-4041-D823852D64E5}"/>
              </a:ext>
            </a:extLst>
          </p:cNvPr>
          <p:cNvSpPr>
            <a:spLocks noGrp="1"/>
          </p:cNvSpPr>
          <p:nvPr>
            <p:ph type="ctrTitle"/>
          </p:nvPr>
        </p:nvSpPr>
        <p:spPr>
          <a:xfrm>
            <a:off x="404553" y="3091928"/>
            <a:ext cx="9078562" cy="2387600"/>
          </a:xfrm>
        </p:spPr>
        <p:txBody>
          <a:bodyPr>
            <a:normAutofit/>
          </a:bodyPr>
          <a:lstStyle/>
          <a:p>
            <a:pPr algn="l"/>
            <a:r>
              <a:rPr lang="en-AU" sz="6600" dirty="0"/>
              <a:t>BEROWA’S SITUATION </a:t>
            </a:r>
          </a:p>
        </p:txBody>
      </p:sp>
      <p:sp>
        <p:nvSpPr>
          <p:cNvPr id="4" name="Subtitle 3">
            <a:extLst>
              <a:ext uri="{FF2B5EF4-FFF2-40B4-BE49-F238E27FC236}">
                <a16:creationId xmlns:a16="http://schemas.microsoft.com/office/drawing/2014/main" id="{32A4A29F-656A-9CA4-11CE-6D64884F8C03}"/>
              </a:ext>
            </a:extLst>
          </p:cNvPr>
          <p:cNvSpPr>
            <a:spLocks noGrp="1"/>
          </p:cNvSpPr>
          <p:nvPr>
            <p:ph type="subTitle" idx="1"/>
          </p:nvPr>
        </p:nvSpPr>
        <p:spPr>
          <a:xfrm>
            <a:off x="404553" y="5624945"/>
            <a:ext cx="9078562" cy="592975"/>
          </a:xfrm>
        </p:spPr>
        <p:txBody>
          <a:bodyPr anchor="ctr">
            <a:normAutofit/>
          </a:bodyPr>
          <a:lstStyle/>
          <a:p>
            <a:pPr algn="l"/>
            <a:endParaRPr lang="en-AU"/>
          </a:p>
        </p:txBody>
      </p:sp>
    </p:spTree>
    <p:extLst>
      <p:ext uri="{BB962C8B-B14F-4D97-AF65-F5344CB8AC3E}">
        <p14:creationId xmlns:p14="http://schemas.microsoft.com/office/powerpoint/2010/main" val="1801921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AF26E8-17AE-3B67-5B3B-AE715AC4F8D5}"/>
              </a:ext>
            </a:extLst>
          </p:cNvPr>
          <p:cNvSpPr>
            <a:spLocks noGrp="1"/>
          </p:cNvSpPr>
          <p:nvPr>
            <p:ph type="title"/>
          </p:nvPr>
        </p:nvSpPr>
        <p:spPr/>
        <p:txBody>
          <a:bodyPr/>
          <a:lstStyle/>
          <a:p>
            <a:pPr algn="ctr"/>
            <a:r>
              <a:rPr lang="en-GB" b="1" dirty="0">
                <a:solidFill>
                  <a:srgbClr val="FF0000"/>
                </a:solidFill>
                <a:latin typeface="Arial" panose="020B0604020202020204" pitchFamily="34" charset="0"/>
                <a:cs typeface="Arial" panose="020B0604020202020204" pitchFamily="34" charset="0"/>
              </a:rPr>
              <a:t>NETWORK PROPOSES THE NEXT LEVEL OF WORK</a:t>
            </a:r>
            <a:endParaRPr lang="en-AU" b="1" dirty="0">
              <a:solidFill>
                <a:srgbClr val="FF0000"/>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E360D1D0-F3DE-FCC7-68FF-4062837C4ACD}"/>
              </a:ext>
            </a:extLst>
          </p:cNvPr>
          <p:cNvSpPr>
            <a:spLocks noGrp="1"/>
          </p:cNvSpPr>
          <p:nvPr>
            <p:ph idx="1"/>
          </p:nvPr>
        </p:nvSpPr>
        <p:spPr/>
        <p:txBody>
          <a:bodyPr>
            <a:normAutofit/>
          </a:bodyPr>
          <a:lstStyle/>
          <a:p>
            <a:pPr marL="0" indent="0">
              <a:buNone/>
            </a:pPr>
            <a:r>
              <a:rPr lang="en-GB" sz="2400" b="0" i="0" dirty="0">
                <a:solidFill>
                  <a:srgbClr val="000000"/>
                </a:solidFill>
                <a:effectLst/>
                <a:latin typeface="Arial" panose="020B0604020202020204" pitchFamily="34" charset="0"/>
                <a:cs typeface="Arial" panose="020B0604020202020204" pitchFamily="34" charset="0"/>
              </a:rPr>
              <a:t>Considering all the evidence we have collected and analysed related to Berowra’s </a:t>
            </a:r>
            <a:r>
              <a:rPr lang="en-GB" sz="2400" dirty="0" err="1">
                <a:solidFill>
                  <a:srgbClr val="000000"/>
                </a:solidFill>
                <a:latin typeface="Arial" panose="020B0604020202020204" pitchFamily="34" charset="0"/>
                <a:cs typeface="Arial" panose="020B0604020202020204" pitchFamily="34" charset="0"/>
              </a:rPr>
              <a:t>P</a:t>
            </a:r>
            <a:r>
              <a:rPr lang="en-GB" sz="2400" b="0" i="0" dirty="0" err="1">
                <a:solidFill>
                  <a:srgbClr val="000000"/>
                </a:solidFill>
                <a:effectLst/>
                <a:latin typeface="Arial" panose="020B0604020202020204" pitchFamily="34" charset="0"/>
                <a:cs typeface="Arial" panose="020B0604020202020204" pitchFamily="34" charset="0"/>
              </a:rPr>
              <a:t>oP</a:t>
            </a:r>
            <a:endParaRPr lang="en-GB" sz="2400" dirty="0">
              <a:solidFill>
                <a:srgbClr val="000000"/>
              </a:solidFill>
              <a:latin typeface="Arial" panose="020B0604020202020204" pitchFamily="34" charset="0"/>
              <a:cs typeface="Arial" panose="020B0604020202020204" pitchFamily="34" charset="0"/>
            </a:endParaRPr>
          </a:p>
          <a:p>
            <a:r>
              <a:rPr lang="en-GB" sz="2400" b="0" i="0" dirty="0">
                <a:solidFill>
                  <a:srgbClr val="000000"/>
                </a:solidFill>
                <a:effectLst/>
                <a:latin typeface="Arial" panose="020B0604020202020204" pitchFamily="34" charset="0"/>
                <a:cs typeface="Arial" panose="020B0604020202020204" pitchFamily="34" charset="0"/>
              </a:rPr>
              <a:t>How can they focus </a:t>
            </a:r>
            <a:r>
              <a:rPr lang="en-GB" sz="2400" dirty="0">
                <a:solidFill>
                  <a:srgbClr val="000000"/>
                </a:solidFill>
                <a:latin typeface="Arial" panose="020B0604020202020204" pitchFamily="34" charset="0"/>
                <a:cs typeface="Arial" panose="020B0604020202020204" pitchFamily="34" charset="0"/>
              </a:rPr>
              <a:t>their</a:t>
            </a:r>
            <a:r>
              <a:rPr lang="en-GB" sz="2400" b="0" i="0" dirty="0">
                <a:solidFill>
                  <a:srgbClr val="000000"/>
                </a:solidFill>
                <a:effectLst/>
                <a:latin typeface="Arial" panose="020B0604020202020204" pitchFamily="34" charset="0"/>
                <a:cs typeface="Arial" panose="020B0604020202020204" pitchFamily="34" charset="0"/>
              </a:rPr>
              <a:t> energy and resources to make progress on the problem of practice? </a:t>
            </a:r>
          </a:p>
          <a:p>
            <a:r>
              <a:rPr lang="en-GB" sz="2400" b="0" i="0" dirty="0">
                <a:solidFill>
                  <a:srgbClr val="000000"/>
                </a:solidFill>
                <a:effectLst/>
                <a:latin typeface="Arial" panose="020B0604020202020204" pitchFamily="34" charset="0"/>
                <a:cs typeface="Arial" panose="020B0604020202020204" pitchFamily="34" charset="0"/>
              </a:rPr>
              <a:t>What (new) knowledge and skills might teachers need, and how might the school support that learning?</a:t>
            </a:r>
          </a:p>
          <a:p>
            <a:endParaRPr lang="en-AU" dirty="0"/>
          </a:p>
        </p:txBody>
      </p:sp>
    </p:spTree>
    <p:extLst>
      <p:ext uri="{BB962C8B-B14F-4D97-AF65-F5344CB8AC3E}">
        <p14:creationId xmlns:p14="http://schemas.microsoft.com/office/powerpoint/2010/main" val="3349710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1231-7FFC-B18B-965B-44EDA60E6C29}"/>
              </a:ext>
            </a:extLst>
          </p:cNvPr>
          <p:cNvSpPr>
            <a:spLocks noGrp="1"/>
          </p:cNvSpPr>
          <p:nvPr>
            <p:ph type="title"/>
          </p:nvPr>
        </p:nvSpPr>
        <p:spPr/>
        <p:txBody>
          <a:bodyPr/>
          <a:lstStyle/>
          <a:p>
            <a:pPr algn="ctr"/>
            <a:r>
              <a:rPr lang="en-GB" b="1" dirty="0">
                <a:solidFill>
                  <a:srgbClr val="FF0000"/>
                </a:solidFill>
                <a:latin typeface="Arial" panose="020B0604020202020204" pitchFamily="34" charset="0"/>
                <a:cs typeface="Arial" panose="020B0604020202020204" pitchFamily="34" charset="0"/>
              </a:rPr>
              <a:t>NETWORK PROPOSES THE NEXT LEVEL OF WORK</a:t>
            </a:r>
            <a:endParaRPr lang="en-AU"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3EA8487-F2D4-6D06-06CD-0E95754EF103}"/>
              </a:ext>
            </a:extLst>
          </p:cNvPr>
          <p:cNvSpPr>
            <a:spLocks noGrp="1"/>
          </p:cNvSpPr>
          <p:nvPr>
            <p:ph idx="1"/>
          </p:nvPr>
        </p:nvSpPr>
        <p:spPr/>
        <p:txBody>
          <a:bodyPr/>
          <a:lstStyle/>
          <a:p>
            <a:r>
              <a:rPr lang="en-GB" dirty="0"/>
              <a:t>A collection of powerful questions and starting ideas to help the school move forward</a:t>
            </a:r>
          </a:p>
          <a:p>
            <a:r>
              <a:rPr lang="en-GB" dirty="0"/>
              <a:t>AND  remain focused on improving student learning and outcomes.</a:t>
            </a:r>
          </a:p>
          <a:p>
            <a:endParaRPr lang="en-AU" dirty="0"/>
          </a:p>
        </p:txBody>
      </p:sp>
    </p:spTree>
    <p:extLst>
      <p:ext uri="{BB962C8B-B14F-4D97-AF65-F5344CB8AC3E}">
        <p14:creationId xmlns:p14="http://schemas.microsoft.com/office/powerpoint/2010/main" val="315075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938F-FC36-2445-82D1-A935C94C09E5}"/>
              </a:ext>
            </a:extLst>
          </p:cNvPr>
          <p:cNvSpPr>
            <a:spLocks noGrp="1"/>
          </p:cNvSpPr>
          <p:nvPr>
            <p:ph type="title"/>
          </p:nvPr>
        </p:nvSpPr>
        <p:spPr>
          <a:xfrm>
            <a:off x="990000" y="945926"/>
            <a:ext cx="3531600" cy="1815882"/>
          </a:xfrm>
        </p:spPr>
        <p:txBody>
          <a:bodyPr anchor="t">
            <a:normAutofit/>
          </a:bodyPr>
          <a:lstStyle/>
          <a:p>
            <a:pPr>
              <a:lnSpc>
                <a:spcPct val="90000"/>
              </a:lnSpc>
            </a:pPr>
            <a:r>
              <a:rPr lang="en-US" sz="3000" b="1" dirty="0"/>
              <a:t>EXAMPLES OF POWERFUL QUESTIONS FROM A RECENT ROUND</a:t>
            </a:r>
          </a:p>
        </p:txBody>
      </p:sp>
      <p:sp>
        <p:nvSpPr>
          <p:cNvPr id="13" name="Content Placeholder 2">
            <a:extLst>
              <a:ext uri="{FF2B5EF4-FFF2-40B4-BE49-F238E27FC236}">
                <a16:creationId xmlns:a16="http://schemas.microsoft.com/office/drawing/2014/main" id="{9BADFF02-BE06-404F-BAA7-45DC3D92D4C4}"/>
              </a:ext>
            </a:extLst>
          </p:cNvPr>
          <p:cNvSpPr>
            <a:spLocks noGrp="1"/>
          </p:cNvSpPr>
          <p:nvPr>
            <p:ph idx="1"/>
          </p:nvPr>
        </p:nvSpPr>
        <p:spPr>
          <a:xfrm>
            <a:off x="4658497" y="308919"/>
            <a:ext cx="7302844" cy="6178378"/>
          </a:xfrm>
        </p:spPr>
        <p:txBody>
          <a:bodyPr>
            <a:normAutofit fontScale="85000" lnSpcReduction="10000"/>
          </a:bodyPr>
          <a:lstStyle/>
          <a:p>
            <a:pPr>
              <a:lnSpc>
                <a:spcPct val="140000"/>
              </a:lnSpc>
              <a:spcAft>
                <a:spcPts val="1200"/>
              </a:spcAft>
            </a:pPr>
            <a:r>
              <a:rPr lang="en-AU" sz="2400" b="1" i="1" dirty="0"/>
              <a:t>How do we ensure professional learning translates into sustained change of classroom practice? </a:t>
            </a:r>
          </a:p>
          <a:p>
            <a:pPr>
              <a:lnSpc>
                <a:spcPct val="140000"/>
              </a:lnSpc>
              <a:spcAft>
                <a:spcPts val="1200"/>
              </a:spcAft>
            </a:pPr>
            <a:r>
              <a:rPr lang="en-AU" sz="2400" b="1" i="1" dirty="0"/>
              <a:t>Do teachers and students understand the purpose of the SC and how this is used to give feedback to allow students to be self-directed learners?</a:t>
            </a:r>
          </a:p>
          <a:p>
            <a:pPr>
              <a:lnSpc>
                <a:spcPct val="140000"/>
              </a:lnSpc>
              <a:spcAft>
                <a:spcPts val="1200"/>
              </a:spcAft>
            </a:pPr>
            <a:r>
              <a:rPr lang="en-AU" sz="2400" b="1" i="1" dirty="0"/>
              <a:t>How can we take the whole school community on the journey towards rigorous learning? </a:t>
            </a:r>
          </a:p>
          <a:p>
            <a:pPr>
              <a:lnSpc>
                <a:spcPct val="140000"/>
              </a:lnSpc>
              <a:spcAft>
                <a:spcPts val="1200"/>
              </a:spcAft>
            </a:pPr>
            <a:r>
              <a:rPr lang="en-AU" sz="2400" b="1" i="1" dirty="0"/>
              <a:t>How active are our students in their learning? How do we know?</a:t>
            </a:r>
          </a:p>
          <a:p>
            <a:pPr>
              <a:lnSpc>
                <a:spcPct val="140000"/>
              </a:lnSpc>
              <a:spcAft>
                <a:spcPts val="1200"/>
              </a:spcAft>
            </a:pPr>
            <a:r>
              <a:rPr lang="en-AU" sz="2400" b="1" i="1" dirty="0"/>
              <a:t>Are our assumptions about our students and parents preventing us from taking important initiatives? How could we explore this?</a:t>
            </a:r>
            <a:endParaRPr lang="en-US" sz="2400" dirty="0"/>
          </a:p>
          <a:p>
            <a:pPr>
              <a:lnSpc>
                <a:spcPct val="140000"/>
              </a:lnSpc>
            </a:pPr>
            <a:endParaRPr lang="en-AU" sz="1600" b="1" i="1" dirty="0"/>
          </a:p>
          <a:p>
            <a:pPr>
              <a:lnSpc>
                <a:spcPct val="140000"/>
              </a:lnSpc>
            </a:pPr>
            <a:endParaRPr lang="en-US" sz="1600" dirty="0"/>
          </a:p>
          <a:p>
            <a:pPr>
              <a:lnSpc>
                <a:spcPct val="140000"/>
              </a:lnSpc>
            </a:pPr>
            <a:endParaRPr lang="en-US" sz="1600" dirty="0"/>
          </a:p>
          <a:p>
            <a:pPr>
              <a:lnSpc>
                <a:spcPct val="140000"/>
              </a:lnSpc>
            </a:pPr>
            <a:endParaRPr lang="en-AU" sz="1600" b="1" i="1" dirty="0"/>
          </a:p>
          <a:p>
            <a:pPr>
              <a:lnSpc>
                <a:spcPct val="140000"/>
              </a:lnSpc>
            </a:pPr>
            <a:endParaRPr lang="en-US" sz="1600" dirty="0"/>
          </a:p>
          <a:p>
            <a:pPr>
              <a:lnSpc>
                <a:spcPct val="140000"/>
              </a:lnSpc>
            </a:pPr>
            <a:endParaRPr lang="en-US" sz="1600" dirty="0"/>
          </a:p>
        </p:txBody>
      </p:sp>
      <p:pic>
        <p:nvPicPr>
          <p:cNvPr id="7" name="Graphic 6" descr="Classroom">
            <a:extLst>
              <a:ext uri="{FF2B5EF4-FFF2-40B4-BE49-F238E27FC236}">
                <a16:creationId xmlns:a16="http://schemas.microsoft.com/office/drawing/2014/main" id="{D2ED6D41-0E32-CAE3-2163-AAD66D74EC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9500" y="3428999"/>
            <a:ext cx="2339975" cy="2339975"/>
          </a:xfrm>
          <a:prstGeom prst="rect">
            <a:avLst/>
          </a:prstGeom>
        </p:spPr>
      </p:pic>
    </p:spTree>
    <p:extLst>
      <p:ext uri="{BB962C8B-B14F-4D97-AF65-F5344CB8AC3E}">
        <p14:creationId xmlns:p14="http://schemas.microsoft.com/office/powerpoint/2010/main" val="2254255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BC861-FBC8-0F3F-7EA2-CEF36403D01E}"/>
              </a:ext>
            </a:extLst>
          </p:cNvPr>
          <p:cNvSpPr>
            <a:spLocks noGrp="1"/>
          </p:cNvSpPr>
          <p:nvPr>
            <p:ph type="title"/>
          </p:nvPr>
        </p:nvSpPr>
        <p:spPr/>
        <p:txBody>
          <a:bodyPr/>
          <a:lstStyle/>
          <a:p>
            <a:r>
              <a:rPr lang="en-AU" b="1" dirty="0"/>
              <a:t>Success Criteria</a:t>
            </a:r>
          </a:p>
        </p:txBody>
      </p:sp>
      <p:sp>
        <p:nvSpPr>
          <p:cNvPr id="3" name="Content Placeholder 2">
            <a:extLst>
              <a:ext uri="{FF2B5EF4-FFF2-40B4-BE49-F238E27FC236}">
                <a16:creationId xmlns:a16="http://schemas.microsoft.com/office/drawing/2014/main" id="{78471077-3DE6-D7D7-F8A4-8944BCF52C2E}"/>
              </a:ext>
            </a:extLst>
          </p:cNvPr>
          <p:cNvSpPr>
            <a:spLocks noGrp="1"/>
          </p:cNvSpPr>
          <p:nvPr>
            <p:ph idx="1"/>
          </p:nvPr>
        </p:nvSpPr>
        <p:spPr/>
        <p:txBody>
          <a:bodyPr>
            <a:normAutofit lnSpcReduction="10000"/>
          </a:bodyPr>
          <a:lstStyle/>
          <a:p>
            <a:pPr marL="0" indent="0">
              <a:buNone/>
            </a:pPr>
            <a:r>
              <a:rPr lang="en-GB" dirty="0">
                <a:latin typeface="Arial" panose="020B0604020202020204" pitchFamily="34" charset="0"/>
                <a:cs typeface="Arial" panose="020B0604020202020204" pitchFamily="34" charset="0"/>
              </a:rPr>
              <a:t>Your collaboratively developed affinity maps will describe the most important elements and strategies you would expect to see if a maths lesson was worthwhile. You will:</a:t>
            </a:r>
          </a:p>
          <a:p>
            <a:r>
              <a:rPr lang="en-GB" dirty="0">
                <a:latin typeface="Arial" panose="020B0604020202020204" pitchFamily="34" charset="0"/>
                <a:cs typeface="Arial" panose="020B0604020202020204" pitchFamily="34" charset="0"/>
              </a:rPr>
              <a:t>Demonstrate connections you have made between the reading you have chosen and Berowra’s progress towards the worthwhile maths lesson. </a:t>
            </a:r>
          </a:p>
          <a:p>
            <a:r>
              <a:rPr lang="en-GB" dirty="0">
                <a:latin typeface="Arial" panose="020B0604020202020204" pitchFamily="34" charset="0"/>
                <a:cs typeface="Arial" panose="020B0604020202020204" pitchFamily="34" charset="0"/>
              </a:rPr>
              <a:t>Articulate effective strategies teachers can use to facilitate student to </a:t>
            </a:r>
            <a:r>
              <a:rPr lang="en-AU" dirty="0">
                <a:latin typeface="Arial" panose="020B0604020202020204" pitchFamily="34" charset="0"/>
                <a:ea typeface="Calibri" panose="020F0502020204030204" pitchFamily="34" charset="0"/>
                <a:cs typeface="Arial" panose="020B0604020202020204" pitchFamily="34" charset="0"/>
              </a:rPr>
              <a:t>question, reason, communicate and share their mathematical understanding.</a:t>
            </a:r>
            <a:endParaRPr lang="en-AU" dirty="0">
              <a:latin typeface="Arial" panose="020B0604020202020204" pitchFamily="34" charset="0"/>
              <a:cs typeface="Arial" panose="020B0604020202020204" pitchFamily="34" charset="0"/>
            </a:endParaRPr>
          </a:p>
          <a:p>
            <a:r>
              <a:rPr lang="en-AU" dirty="0">
                <a:effectLst/>
                <a:latin typeface="Arial" panose="020B0604020202020204" pitchFamily="34" charset="0"/>
                <a:ea typeface="Calibri" panose="020F0502020204030204" pitchFamily="34" charset="0"/>
                <a:cs typeface="Arial" panose="020B0604020202020204" pitchFamily="34" charset="0"/>
              </a:rPr>
              <a:t>Identify strategies that develop productive discussion, deep student thinking and formatively assess. </a:t>
            </a:r>
          </a:p>
          <a:p>
            <a:endParaRPr lang="en-GB" dirty="0"/>
          </a:p>
          <a:p>
            <a:endParaRPr lang="en-AU" dirty="0"/>
          </a:p>
        </p:txBody>
      </p:sp>
    </p:spTree>
    <p:extLst>
      <p:ext uri="{BB962C8B-B14F-4D97-AF65-F5344CB8AC3E}">
        <p14:creationId xmlns:p14="http://schemas.microsoft.com/office/powerpoint/2010/main" val="636390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2CDA-7D71-AFE1-BECC-3DC7CEB79DF1}"/>
              </a:ext>
            </a:extLst>
          </p:cNvPr>
          <p:cNvSpPr>
            <a:spLocks noGrp="1"/>
          </p:cNvSpPr>
          <p:nvPr>
            <p:ph type="title"/>
          </p:nvPr>
        </p:nvSpPr>
        <p:spPr>
          <a:xfrm>
            <a:off x="838200" y="365125"/>
            <a:ext cx="10515600" cy="1837748"/>
          </a:xfrm>
        </p:spPr>
        <p:txBody>
          <a:bodyPr>
            <a:normAutofit fontScale="90000"/>
          </a:bodyPr>
          <a:lstStyle/>
          <a:p>
            <a:pPr marL="90170">
              <a:lnSpc>
                <a:spcPct val="112000"/>
              </a:lnSpc>
              <a:spcBef>
                <a:spcPts val="1800"/>
              </a:spcBef>
              <a:spcAft>
                <a:spcPts val="500"/>
              </a:spcAft>
            </a:pPr>
            <a:br>
              <a:rPr lang="en-GB" sz="2400" b="1" i="1" dirty="0">
                <a:latin typeface="Calibri" panose="020F0502020204030204" pitchFamily="34" charset="0"/>
                <a:cs typeface="Calibri" panose="020F0502020204030204" pitchFamily="34" charset="0"/>
              </a:rPr>
            </a:br>
            <a:br>
              <a:rPr lang="en-GB" sz="2400" b="1" i="1" dirty="0">
                <a:latin typeface="Calibri" panose="020F0502020204030204" pitchFamily="34" charset="0"/>
                <a:cs typeface="Calibri" panose="020F0502020204030204" pitchFamily="34" charset="0"/>
              </a:rPr>
            </a:br>
            <a:r>
              <a:rPr lang="en-GB" sz="2400" b="1" i="1" dirty="0">
                <a:latin typeface="Calibri" panose="020F0502020204030204" pitchFamily="34" charset="0"/>
                <a:cs typeface="Calibri" panose="020F0502020204030204" pitchFamily="34" charset="0"/>
              </a:rPr>
              <a:t>How do you ensure all teachers are using low floor, high ceiling challenging mathematical tasks that allow rich classroom discussions and create the expectation that students will explain what they have done and their underlying thinking? </a:t>
            </a: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endParaRPr lang="en-AU" sz="2400" b="1" dirty="0">
              <a:solidFill>
                <a:schemeClr val="accent1">
                  <a:lumMod val="75000"/>
                </a:schemeClr>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976495CA-F9DF-7E8B-794E-D3596A995117}"/>
              </a:ext>
            </a:extLst>
          </p:cNvPr>
          <p:cNvSpPr>
            <a:spLocks noGrp="1"/>
          </p:cNvSpPr>
          <p:nvPr>
            <p:ph idx="1"/>
          </p:nvPr>
        </p:nvSpPr>
        <p:spPr/>
        <p:txBody>
          <a:bodyPr>
            <a:normAutofit/>
          </a:bodyPr>
          <a:lstStyle/>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	Develop teacher agreement on What  challenge and rigor look like in mathematics and why is this important? </a:t>
            </a:r>
          </a:p>
          <a:p>
            <a:r>
              <a:rPr lang="en-GB" dirty="0">
                <a:latin typeface="Calibri" panose="020F0502020204030204" pitchFamily="34" charset="0"/>
                <a:cs typeface="Calibri" panose="020F0502020204030204" pitchFamily="34" charset="0"/>
              </a:rPr>
              <a:t>	Investigate the place and design of “low floor – high ceiling” tasks (See </a:t>
            </a:r>
            <a:r>
              <a:rPr lang="en-GB" dirty="0" err="1">
                <a:latin typeface="Calibri" panose="020F0502020204030204" pitchFamily="34" charset="0"/>
                <a:cs typeface="Calibri" panose="020F0502020204030204" pitchFamily="34" charset="0"/>
              </a:rPr>
              <a:t>reSolve</a:t>
            </a:r>
            <a:r>
              <a:rPr lang="en-GB" dirty="0">
                <a:latin typeface="Calibri" panose="020F0502020204030204" pitchFamily="34" charset="0"/>
                <a:cs typeface="Calibri" panose="020F0502020204030204" pitchFamily="34" charset="0"/>
              </a:rPr>
              <a:t> Professional Learning Module) Gather data about the level of challenge currently occurring through student interview, rounds, Check Ins. etc. </a:t>
            </a:r>
          </a:p>
          <a:p>
            <a:r>
              <a:rPr lang="en-GB" dirty="0">
                <a:latin typeface="Calibri" panose="020F0502020204030204" pitchFamily="34" charset="0"/>
                <a:cs typeface="Calibri" panose="020F0502020204030204" pitchFamily="34" charset="0"/>
              </a:rPr>
              <a:t>	Look at examples on the Universal Hub Website - review the scope and sequence to incorporate high level extensions, collaborative plans based on our top kids.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233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2CDA-7D71-AFE1-BECC-3DC7CEB79DF1}"/>
              </a:ext>
            </a:extLst>
          </p:cNvPr>
          <p:cNvSpPr>
            <a:spLocks noGrp="1"/>
          </p:cNvSpPr>
          <p:nvPr>
            <p:ph type="title"/>
          </p:nvPr>
        </p:nvSpPr>
        <p:spPr/>
        <p:txBody>
          <a:bodyPr>
            <a:normAutofit fontScale="90000"/>
          </a:bodyPr>
          <a:lstStyle/>
          <a:p>
            <a:pPr marL="90170" algn="ctr">
              <a:lnSpc>
                <a:spcPct val="112000"/>
              </a:lnSpc>
              <a:spcBef>
                <a:spcPts val="1800"/>
              </a:spcBef>
              <a:spcAft>
                <a:spcPts val="500"/>
              </a:spcAft>
            </a:pPr>
            <a:r>
              <a:rPr lang="en-GB" sz="3100" b="1" dirty="0">
                <a:solidFill>
                  <a:schemeClr val="accent5">
                    <a:lumMod val="75000"/>
                  </a:schemeClr>
                </a:solidFill>
                <a:latin typeface="Calibri" panose="020F0502020204030204" pitchFamily="34" charset="0"/>
                <a:cs typeface="Calibri" panose="020F0502020204030204" pitchFamily="34" charset="0"/>
              </a:rPr>
              <a:t>How can we ensure the concepts from our professional learning are embedded, sustained and used as the starting point for the next round of professional learning?</a:t>
            </a:r>
            <a:br>
              <a:rPr lang="en-GB" sz="2400" dirty="0">
                <a:latin typeface="Calibri" panose="020F0502020204030204" pitchFamily="34" charset="0"/>
                <a:cs typeface="Calibri" panose="020F0502020204030204" pitchFamily="34" charset="0"/>
              </a:rPr>
            </a:br>
            <a:endParaRPr lang="en-AU" sz="2400" b="1" dirty="0">
              <a:solidFill>
                <a:schemeClr val="accent1">
                  <a:lumMod val="75000"/>
                </a:schemeClr>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976495CA-F9DF-7E8B-794E-D3596A995117}"/>
              </a:ext>
            </a:extLst>
          </p:cNvPr>
          <p:cNvSpPr>
            <a:spLocks noGrp="1"/>
          </p:cNvSpPr>
          <p:nvPr>
            <p:ph idx="1"/>
          </p:nvPr>
        </p:nvSpPr>
        <p:spPr/>
        <p:txBody>
          <a:bodyPr>
            <a:normAutofit/>
          </a:bodyPr>
          <a:lstStyle/>
          <a:p>
            <a:r>
              <a:rPr lang="en-GB" dirty="0">
                <a:latin typeface="Calibri" panose="020F0502020204030204" pitchFamily="34" charset="0"/>
                <a:cs typeface="Calibri" panose="020F0502020204030204" pitchFamily="34" charset="0"/>
              </a:rPr>
              <a:t> Some exemplary practices are starting to emerge in the teaching of mathematics. If you move on too quickly these will not be sustained &amp; you will lose them. Plan to continue your focus on mathematics for at least two more terms.</a:t>
            </a:r>
          </a:p>
          <a:p>
            <a:r>
              <a:rPr lang="en-GB" dirty="0">
                <a:latin typeface="Calibri" panose="020F0502020204030204" pitchFamily="34" charset="0"/>
                <a:cs typeface="Calibri" panose="020F0502020204030204" pitchFamily="34" charset="0"/>
              </a:rPr>
              <a:t>Members of the school leadership team discuss what is essential for professional learning to be embedded. Use the document by Timperley, “Teacher Professional Learning &amp; Development” https://www.creatingrounds.com/leading-change.html</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6124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CE2D-794F-BFBB-4320-79843623CEEC}"/>
              </a:ext>
            </a:extLst>
          </p:cNvPr>
          <p:cNvSpPr>
            <a:spLocks noGrp="1"/>
          </p:cNvSpPr>
          <p:nvPr>
            <p:ph type="title"/>
          </p:nvPr>
        </p:nvSpPr>
        <p:spPr>
          <a:xfrm>
            <a:off x="609600" y="274639"/>
            <a:ext cx="10972800" cy="1143000"/>
          </a:xfrm>
        </p:spPr>
        <p:txBody>
          <a:bodyPr anchor="ctr">
            <a:normAutofit/>
          </a:bodyPr>
          <a:lstStyle/>
          <a:p>
            <a:r>
              <a:rPr lang="en-AU" sz="6600" b="1" dirty="0"/>
              <a:t>Next Rounds</a:t>
            </a:r>
          </a:p>
        </p:txBody>
      </p:sp>
      <p:graphicFrame>
        <p:nvGraphicFramePr>
          <p:cNvPr id="5" name="Content Placeholder 2">
            <a:extLst>
              <a:ext uri="{FF2B5EF4-FFF2-40B4-BE49-F238E27FC236}">
                <a16:creationId xmlns:a16="http://schemas.microsoft.com/office/drawing/2014/main" id="{08ED0818-2571-E0BC-041E-1C1DC795F7C5}"/>
              </a:ext>
            </a:extLst>
          </p:cNvPr>
          <p:cNvGraphicFramePr>
            <a:graphicFrameLocks noGrp="1"/>
          </p:cNvGraphicFramePr>
          <p:nvPr>
            <p:ph idx="1"/>
            <p:extLst>
              <p:ext uri="{D42A27DB-BD31-4B8C-83A1-F6EECF244321}">
                <p14:modId xmlns:p14="http://schemas.microsoft.com/office/powerpoint/2010/main" val="1956621147"/>
              </p:ext>
            </p:extLst>
          </p:nvPr>
        </p:nvGraphicFramePr>
        <p:xfrm>
          <a:off x="609600" y="1600206"/>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5971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01996C-9E74-791F-42C9-428990C8846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What is the instructional core?</a:t>
            </a:r>
          </a:p>
        </p:txBody>
      </p:sp>
      <p:pic>
        <p:nvPicPr>
          <p:cNvPr id="1026" name="Picture 2" descr="Instructional Rounds - Creating a path">
            <a:extLst>
              <a:ext uri="{FF2B5EF4-FFF2-40B4-BE49-F238E27FC236}">
                <a16:creationId xmlns:a16="http://schemas.microsoft.com/office/drawing/2014/main" id="{2A6ACD1A-AD3D-5C46-9359-5D5DD2F02D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1283440"/>
            <a:ext cx="6780700" cy="428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8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8767-83BF-96B7-756E-245A0D824677}"/>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320230EC-06C5-A3F0-CE72-2BA3CE42CD06}"/>
              </a:ext>
            </a:extLst>
          </p:cNvPr>
          <p:cNvSpPr>
            <a:spLocks noGrp="1"/>
          </p:cNvSpPr>
          <p:nvPr>
            <p:ph idx="1"/>
          </p:nvPr>
        </p:nvSpPr>
        <p:spPr/>
        <p:txBody>
          <a:bodyPr/>
          <a:lstStyle/>
          <a:p>
            <a:endParaRPr lang="en-AU" dirty="0"/>
          </a:p>
        </p:txBody>
      </p:sp>
    </p:spTree>
    <p:extLst>
      <p:ext uri="{BB962C8B-B14F-4D97-AF65-F5344CB8AC3E}">
        <p14:creationId xmlns:p14="http://schemas.microsoft.com/office/powerpoint/2010/main" val="648473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92E95-F467-76FC-FC7A-0C7421DA011C}"/>
              </a:ext>
            </a:extLst>
          </p:cNvPr>
          <p:cNvSpPr>
            <a:spLocks noGrp="1"/>
          </p:cNvSpPr>
          <p:nvPr>
            <p:ph type="title"/>
          </p:nvPr>
        </p:nvSpPr>
        <p:spPr>
          <a:xfrm>
            <a:off x="7380407" y="743447"/>
            <a:ext cx="3973385" cy="3692028"/>
          </a:xfrm>
          <a:noFill/>
        </p:spPr>
        <p:txBody>
          <a:bodyPr vert="horz" lIns="91440" tIns="45720" rIns="91440" bIns="45720" rtlCol="0" anchor="b">
            <a:normAutofit fontScale="90000"/>
          </a:bodyPr>
          <a:lstStyle/>
          <a:p>
            <a:pPr algn="ctr"/>
            <a:br>
              <a:rPr lang="en-US" sz="2900" b="1" dirty="0"/>
            </a:br>
            <a:br>
              <a:rPr lang="en-US" sz="2900" b="1" dirty="0"/>
            </a:br>
            <a:br>
              <a:rPr lang="en-US" sz="2900" b="1" dirty="0"/>
            </a:br>
            <a:br>
              <a:rPr lang="en-US" sz="2900" b="1" dirty="0"/>
            </a:br>
            <a:r>
              <a:rPr lang="en-US" sz="2900" b="1" dirty="0"/>
              <a:t>    </a:t>
            </a:r>
            <a:br>
              <a:rPr lang="en-US" sz="2900" b="1" dirty="0"/>
            </a:br>
            <a:r>
              <a:rPr lang="en-US" sz="5400" b="1" dirty="0">
                <a:latin typeface="Arial Black" panose="020B0A04020102020204" pitchFamily="34" charset="0"/>
              </a:rPr>
              <a:t>BEROWRA TEAM </a:t>
            </a:r>
            <a:br>
              <a:rPr lang="en-US" sz="2900" b="1" dirty="0"/>
            </a:br>
            <a:br>
              <a:rPr lang="en-US" sz="2900" b="1" dirty="0"/>
            </a:br>
            <a:endParaRPr lang="en-US" sz="2900" b="1" dirty="0"/>
          </a:p>
        </p:txBody>
      </p:sp>
      <p:sp>
        <p:nvSpPr>
          <p:cNvPr id="13" name="Content Placeholder 12">
            <a:extLst>
              <a:ext uri="{FF2B5EF4-FFF2-40B4-BE49-F238E27FC236}">
                <a16:creationId xmlns:a16="http://schemas.microsoft.com/office/drawing/2014/main" id="{872F4C87-C638-4143-9A9F-8447A4C5E2F0}"/>
              </a:ext>
            </a:extLst>
          </p:cNvPr>
          <p:cNvSpPr>
            <a:spLocks noGrp="1"/>
          </p:cNvSpPr>
          <p:nvPr>
            <p:ph idx="1"/>
          </p:nvPr>
        </p:nvSpPr>
        <p:spPr>
          <a:xfrm>
            <a:off x="7380407" y="4629234"/>
            <a:ext cx="4276499" cy="1485319"/>
          </a:xfrm>
          <a:noFill/>
        </p:spPr>
        <p:txBody>
          <a:bodyPr vert="horz" lIns="91440" tIns="45720" rIns="91440" bIns="45720" rtlCol="0">
            <a:normAutofit/>
          </a:bodyPr>
          <a:lstStyle/>
          <a:p>
            <a:pPr marL="0" indent="0">
              <a:buNone/>
            </a:pPr>
            <a:r>
              <a:rPr lang="en-US" sz="3200" b="1" dirty="0"/>
              <a:t>BACKGROUND TO THE PROBLEM OF PRACTICE</a:t>
            </a:r>
          </a:p>
        </p:txBody>
      </p:sp>
      <p:pic>
        <p:nvPicPr>
          <p:cNvPr id="4" name="Picture 3">
            <a:extLst>
              <a:ext uri="{FF2B5EF4-FFF2-40B4-BE49-F238E27FC236}">
                <a16:creationId xmlns:a16="http://schemas.microsoft.com/office/drawing/2014/main" id="{69C7B937-F898-BF2F-7BDA-5F64B0049E0A}"/>
              </a:ext>
            </a:extLst>
          </p:cNvPr>
          <p:cNvPicPr>
            <a:picLocks noChangeAspect="1"/>
          </p:cNvPicPr>
          <p:nvPr/>
        </p:nvPicPr>
        <p:blipFill rotWithShape="1">
          <a:blip r:embed="rId2"/>
          <a:srcRect r="2" b="10512"/>
          <a:stretch/>
        </p:blipFill>
        <p:spPr>
          <a:xfrm>
            <a:off x="20" y="10"/>
            <a:ext cx="6992881" cy="6857990"/>
          </a:xfrm>
          <a:prstGeom prst="rect">
            <a:avLst/>
          </a:prstGeom>
        </p:spPr>
      </p:pic>
    </p:spTree>
    <p:extLst>
      <p:ext uri="{BB962C8B-B14F-4D97-AF65-F5344CB8AC3E}">
        <p14:creationId xmlns:p14="http://schemas.microsoft.com/office/powerpoint/2010/main" val="2152151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7C820-8440-99FA-87DA-D9AC0D989EFA}"/>
              </a:ext>
            </a:extLst>
          </p:cNvPr>
          <p:cNvSpPr>
            <a:spLocks noGrp="1"/>
          </p:cNvSpPr>
          <p:nvPr>
            <p:ph type="title"/>
          </p:nvPr>
        </p:nvSpPr>
        <p:spPr>
          <a:xfrm>
            <a:off x="572493" y="238539"/>
            <a:ext cx="11018520" cy="1434415"/>
          </a:xfrm>
        </p:spPr>
        <p:txBody>
          <a:bodyPr anchor="b">
            <a:normAutofit/>
          </a:bodyPr>
          <a:lstStyle/>
          <a:p>
            <a:r>
              <a:rPr lang="en-AU" sz="5400" dirty="0"/>
              <a:t>Berowra’s Problem of Practice</a:t>
            </a:r>
          </a:p>
        </p:txBody>
      </p:sp>
      <p:sp>
        <p:nvSpPr>
          <p:cNvPr id="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5768FE-5EFB-D84E-BD39-A512C1847EAD}"/>
              </a:ext>
            </a:extLst>
          </p:cNvPr>
          <p:cNvSpPr>
            <a:spLocks noGrp="1"/>
          </p:cNvSpPr>
          <p:nvPr>
            <p:ph idx="1"/>
          </p:nvPr>
        </p:nvSpPr>
        <p:spPr>
          <a:xfrm>
            <a:off x="572492" y="2071316"/>
            <a:ext cx="7892000" cy="4119172"/>
          </a:xfrm>
        </p:spPr>
        <p:txBody>
          <a:bodyPr anchor="t">
            <a:normAutofit/>
          </a:bodyPr>
          <a:lstStyle/>
          <a:p>
            <a:pPr marL="0" indent="0">
              <a:buNone/>
            </a:pPr>
            <a:r>
              <a:rPr lang="en-GB" sz="3200" b="1" dirty="0"/>
              <a:t>Are our mathematics lessons worthwhile? </a:t>
            </a:r>
          </a:p>
          <a:p>
            <a:pPr>
              <a:lnSpc>
                <a:spcPct val="107000"/>
              </a:lnSpc>
              <a:spcAft>
                <a:spcPts val="800"/>
              </a:spcAft>
            </a:pPr>
            <a:r>
              <a:rPr lang="en-AU" sz="2400" dirty="0">
                <a:effectLst/>
                <a:latin typeface="Arial" panose="020B0604020202020204" pitchFamily="34" charset="0"/>
                <a:ea typeface="Calibri" panose="020F0502020204030204" pitchFamily="34" charset="0"/>
                <a:cs typeface="Cordia New" panose="020B0304020202020204" pitchFamily="34" charset="-34"/>
              </a:rPr>
              <a:t>Are teachers using effective questions to deepen student thinking and formatively assess? </a:t>
            </a:r>
            <a:endParaRPr lang="en-AU" sz="2400" dirty="0">
              <a:effectLst/>
              <a:latin typeface="Calibri" panose="020F0502020204030204" pitchFamily="34" charset="0"/>
              <a:ea typeface="Calibri" panose="020F0502020204030204" pitchFamily="34" charset="0"/>
              <a:cs typeface="Cordia New" panose="020B0304020202020204" pitchFamily="34" charset="-34"/>
            </a:endParaRPr>
          </a:p>
          <a:p>
            <a:r>
              <a:rPr lang="en-AU" sz="2400" dirty="0">
                <a:effectLst/>
                <a:latin typeface="Arial" panose="020B0604020202020204" pitchFamily="34" charset="0"/>
                <a:ea typeface="Calibri" panose="020F0502020204030204" pitchFamily="34" charset="0"/>
              </a:rPr>
              <a:t>Are we providing opportunities for students to question, reason, communicate and share their mathematical understanding?</a:t>
            </a:r>
            <a:endParaRPr lang="en-AU" sz="2200" dirty="0"/>
          </a:p>
        </p:txBody>
      </p:sp>
      <p:pic>
        <p:nvPicPr>
          <p:cNvPr id="4" name="Picture 3">
            <a:extLst>
              <a:ext uri="{FF2B5EF4-FFF2-40B4-BE49-F238E27FC236}">
                <a16:creationId xmlns:a16="http://schemas.microsoft.com/office/drawing/2014/main" id="{9CEF7EE7-2DCE-4B09-8CD5-16919A205C21}"/>
              </a:ext>
            </a:extLst>
          </p:cNvPr>
          <p:cNvPicPr>
            <a:picLocks noChangeAspect="1"/>
          </p:cNvPicPr>
          <p:nvPr/>
        </p:nvPicPr>
        <p:blipFill rotWithShape="1">
          <a:blip r:embed="rId2"/>
          <a:srcRect l="20653" r="19219"/>
          <a:stretch/>
        </p:blipFill>
        <p:spPr>
          <a:xfrm>
            <a:off x="8523215" y="2098194"/>
            <a:ext cx="3022078" cy="4096512"/>
          </a:xfrm>
          <a:prstGeom prst="rect">
            <a:avLst/>
          </a:prstGeom>
        </p:spPr>
      </p:pic>
    </p:spTree>
    <p:extLst>
      <p:ext uri="{BB962C8B-B14F-4D97-AF65-F5344CB8AC3E}">
        <p14:creationId xmlns:p14="http://schemas.microsoft.com/office/powerpoint/2010/main" val="2004665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3813-94C5-6683-DF29-097F7710F915}"/>
              </a:ext>
            </a:extLst>
          </p:cNvPr>
          <p:cNvSpPr>
            <a:spLocks noGrp="1"/>
          </p:cNvSpPr>
          <p:nvPr>
            <p:ph type="title"/>
          </p:nvPr>
        </p:nvSpPr>
        <p:spPr>
          <a:xfrm>
            <a:off x="-8652927" y="-849842"/>
            <a:ext cx="29388847" cy="3523513"/>
          </a:xfrm>
        </p:spPr>
        <p:txBody>
          <a:bodyPr/>
          <a:lstStyle/>
          <a:p>
            <a:endParaRPr lang="en-AU" dirty="0"/>
          </a:p>
        </p:txBody>
      </p:sp>
      <p:sp>
        <p:nvSpPr>
          <p:cNvPr id="3" name="Content Placeholder 2">
            <a:extLst>
              <a:ext uri="{FF2B5EF4-FFF2-40B4-BE49-F238E27FC236}">
                <a16:creationId xmlns:a16="http://schemas.microsoft.com/office/drawing/2014/main" id="{C05FF256-83FA-D9A8-B48D-B3AED0970D86}"/>
              </a:ext>
            </a:extLst>
          </p:cNvPr>
          <p:cNvSpPr>
            <a:spLocks noGrp="1"/>
          </p:cNvSpPr>
          <p:nvPr>
            <p:ph idx="1"/>
          </p:nvPr>
        </p:nvSpPr>
        <p:spPr/>
        <p:txBody>
          <a:bodyPr/>
          <a:lstStyle/>
          <a:p>
            <a:endParaRPr lang="en-AU"/>
          </a:p>
        </p:txBody>
      </p:sp>
      <p:pic>
        <p:nvPicPr>
          <p:cNvPr id="2050" name="Picture 2">
            <a:extLst>
              <a:ext uri="{FF2B5EF4-FFF2-40B4-BE49-F238E27FC236}">
                <a16:creationId xmlns:a16="http://schemas.microsoft.com/office/drawing/2014/main" id="{F0CBB682-71B8-9F1C-8414-6B1AB774D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446314"/>
            <a:ext cx="10395857" cy="57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108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4BD89-E19F-7BCB-3FD3-1F27C4DA580B}"/>
              </a:ext>
            </a:extLst>
          </p:cNvPr>
          <p:cNvSpPr>
            <a:spLocks noGrp="1"/>
          </p:cNvSpPr>
          <p:nvPr>
            <p:ph type="title"/>
          </p:nvPr>
        </p:nvSpPr>
        <p:spPr>
          <a:xfrm>
            <a:off x="5354955" y="552182"/>
            <a:ext cx="5998840" cy="3343135"/>
          </a:xfrm>
          <a:noFill/>
        </p:spPr>
        <p:txBody>
          <a:bodyPr vert="horz" lIns="91440" tIns="45720" rIns="91440" bIns="45720" rtlCol="0" anchor="b">
            <a:normAutofit fontScale="90000"/>
          </a:bodyPr>
          <a:lstStyle/>
          <a:p>
            <a:r>
              <a:rPr lang="en-US" sz="4800" b="1" i="1" dirty="0"/>
              <a:t>5 Practices for Orchestrating Productive Mathematics Discussions </a:t>
            </a:r>
            <a:br>
              <a:rPr lang="en-US" sz="4800" dirty="0"/>
            </a:br>
            <a:br>
              <a:rPr lang="en-US" sz="4800" dirty="0"/>
            </a:br>
            <a:r>
              <a:rPr lang="en-US" sz="4800" dirty="0"/>
              <a:t>Smith, Hughes, Engle, Stein</a:t>
            </a:r>
          </a:p>
        </p:txBody>
      </p:sp>
      <p:sp>
        <p:nvSpPr>
          <p:cNvPr id="3" name="Content Placeholder 2">
            <a:extLst>
              <a:ext uri="{FF2B5EF4-FFF2-40B4-BE49-F238E27FC236}">
                <a16:creationId xmlns:a16="http://schemas.microsoft.com/office/drawing/2014/main" id="{45D4B7AD-B9CA-43C2-7854-74715F720D3A}"/>
              </a:ext>
            </a:extLst>
          </p:cNvPr>
          <p:cNvSpPr>
            <a:spLocks noGrp="1"/>
          </p:cNvSpPr>
          <p:nvPr>
            <p:ph type="body" idx="1"/>
          </p:nvPr>
        </p:nvSpPr>
        <p:spPr>
          <a:xfrm>
            <a:off x="5354955" y="4067032"/>
            <a:ext cx="5998840" cy="2067068"/>
          </a:xfrm>
          <a:noFill/>
        </p:spPr>
        <p:txBody>
          <a:bodyPr vert="horz" lIns="91440" tIns="45720" rIns="91440" bIns="45720" rtlCol="0">
            <a:normAutofit/>
          </a:bodyPr>
          <a:lstStyle/>
          <a:p>
            <a:pPr algn="ctr"/>
            <a:r>
              <a:rPr lang="en-US" sz="4000" b="1" dirty="0">
                <a:solidFill>
                  <a:schemeClr val="tx1"/>
                </a:solidFill>
              </a:rPr>
              <a:t>GROUP JIGSAW ACTIVITY </a:t>
            </a:r>
          </a:p>
          <a:p>
            <a:r>
              <a:rPr lang="en-US" dirty="0">
                <a:solidFill>
                  <a:schemeClr val="tx1"/>
                </a:solidFill>
              </a:rPr>
              <a:t> </a:t>
            </a:r>
          </a:p>
        </p:txBody>
      </p:sp>
      <p:pic>
        <p:nvPicPr>
          <p:cNvPr id="4" name="Picture 3">
            <a:extLst>
              <a:ext uri="{FF2B5EF4-FFF2-40B4-BE49-F238E27FC236}">
                <a16:creationId xmlns:a16="http://schemas.microsoft.com/office/drawing/2014/main" id="{D4B42314-9709-8469-817B-A8C6F836FDA3}"/>
              </a:ext>
            </a:extLst>
          </p:cNvPr>
          <p:cNvPicPr>
            <a:picLocks noChangeAspect="1"/>
          </p:cNvPicPr>
          <p:nvPr/>
        </p:nvPicPr>
        <p:blipFill rotWithShape="1">
          <a:blip r:embed="rId2"/>
          <a:srcRect t="1673" r="-1" b="2447"/>
          <a:stretch/>
        </p:blipFill>
        <p:spPr>
          <a:xfrm>
            <a:off x="20" y="10"/>
            <a:ext cx="4992985" cy="6857990"/>
          </a:xfrm>
          <a:prstGeom prst="rect">
            <a:avLst/>
          </a:prstGeom>
        </p:spPr>
      </p:pic>
    </p:spTree>
    <p:extLst>
      <p:ext uri="{BB962C8B-B14F-4D97-AF65-F5344CB8AC3E}">
        <p14:creationId xmlns:p14="http://schemas.microsoft.com/office/powerpoint/2010/main" val="3301060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6.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6390</TotalTime>
  <Words>2091</Words>
  <Application>Microsoft Office PowerPoint</Application>
  <PresentationFormat>Widescreen</PresentationFormat>
  <Paragraphs>204</Paragraphs>
  <Slides>54</Slides>
  <Notes>3</Notes>
  <HiddenSlides>0</HiddenSlides>
  <MMClips>2</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54</vt:i4>
      </vt:variant>
    </vt:vector>
  </HeadingPairs>
  <TitlesOfParts>
    <vt:vector size="64" baseType="lpstr">
      <vt:lpstr>Arial</vt:lpstr>
      <vt:lpstr>Arial Black</vt:lpstr>
      <vt:lpstr>Calibri</vt:lpstr>
      <vt:lpstr>Calibri Light</vt:lpstr>
      <vt:lpstr>Office Theme</vt:lpstr>
      <vt:lpstr>2_Office Theme</vt:lpstr>
      <vt:lpstr>1_Office Theme</vt:lpstr>
      <vt:lpstr>3_Office Theme</vt:lpstr>
      <vt:lpstr>6_Office Theme</vt:lpstr>
      <vt:lpstr>5_Office Theme</vt:lpstr>
      <vt:lpstr>BEROWRA PS  INSTRUCTIONAL ROUNDS  TERM 2 2023</vt:lpstr>
      <vt:lpstr>In Australia, mathematical systems have been developed over tens of thousands of years</vt:lpstr>
      <vt:lpstr>If you were a cartoon character, who would  you be and why?</vt:lpstr>
      <vt:lpstr>Learning Intentions</vt:lpstr>
      <vt:lpstr>Success Criteria</vt:lpstr>
      <vt:lpstr>         BEROWRA TEAM   </vt:lpstr>
      <vt:lpstr>Berowra’s Problem of Practice</vt:lpstr>
      <vt:lpstr>PowerPoint Presentation</vt:lpstr>
      <vt:lpstr>5 Practices for Orchestrating Productive Mathematics Discussions   Smith, Hughes, Engle, Stein</vt:lpstr>
      <vt:lpstr>PowerPoint Presentation</vt:lpstr>
      <vt:lpstr>DYLAN WILIAM  FORMATIVE ASSESSMENT Minute-by-Minute,  Day-by -Day</vt:lpstr>
      <vt:lpstr>PowerPoint Presentation</vt:lpstr>
      <vt:lpstr>PowerPoint Presentation</vt:lpstr>
      <vt:lpstr>PowerPoint Presentation</vt:lpstr>
      <vt:lpstr>PowerPoint Presentation</vt:lpstr>
      <vt:lpstr>What question do you have for Berowra?</vt:lpstr>
      <vt:lpstr>PowerPoint Presentation</vt:lpstr>
      <vt:lpstr>FRAMEWORK FOR ENGAGEMENT WITH MATHEMATICS Catherine Attard</vt:lpstr>
      <vt:lpstr>Let’s get on the same page!</vt:lpstr>
      <vt:lpstr>PowerPoint Presentation</vt:lpstr>
      <vt:lpstr>PowerPoint Presentation</vt:lpstr>
      <vt:lpstr> Problem Solving and Reasoning</vt:lpstr>
      <vt:lpstr>Key aspects of teaching reasoning</vt:lpstr>
      <vt:lpstr>Reasoning Trajectories </vt:lpstr>
      <vt:lpstr>Jo Boaler Mathematical Mindset (2016)</vt:lpstr>
      <vt:lpstr>Peter Sullivan</vt:lpstr>
      <vt:lpstr>If you truly wanted a maths lesson to be worthwhile?</vt:lpstr>
      <vt:lpstr>WORTHWHILE LESSON</vt:lpstr>
      <vt:lpstr>What do worthwhile lessons include?</vt:lpstr>
      <vt:lpstr>PREPARING FOR OUR OBSERVATIONS  Thinking: Observing closely and describing what’s there </vt:lpstr>
      <vt:lpstr>Protocols for classroom visits</vt:lpstr>
      <vt:lpstr>Record</vt:lpstr>
      <vt:lpstr>Over to the experienced!!!</vt:lpstr>
      <vt:lpstr>Observations</vt:lpstr>
      <vt:lpstr>Learning to See: Learning to Unjudge</vt:lpstr>
      <vt:lpstr>PowerPoint Presentation</vt:lpstr>
      <vt:lpstr>WHAT MADE YOU GO WOW!</vt:lpstr>
      <vt:lpstr>OBSERVATION DEBRIEFION DEBRIEF</vt:lpstr>
      <vt:lpstr>LEARNING TO SEE: LEARNING TO UNJUDGE</vt:lpstr>
      <vt:lpstr>LOOKING FOR PATTERNS IN THE DATA</vt:lpstr>
      <vt:lpstr>PowerPoint Presentation</vt:lpstr>
      <vt:lpstr>Predictions Answer the Question:</vt:lpstr>
      <vt:lpstr>WHAT ONE CHANGE DOES THE GROUP BELIEVE MAY HAVE MADE THE LESSON MORE EFFECTIVE?</vt:lpstr>
      <vt:lpstr>What are you thinking about after yesterday?</vt:lpstr>
      <vt:lpstr>Explain how your thinking about maths teaching and learning is </vt:lpstr>
      <vt:lpstr>BEROWA’S SITUATION </vt:lpstr>
      <vt:lpstr>NETWORK PROPOSES THE NEXT LEVEL OF WORK</vt:lpstr>
      <vt:lpstr>NETWORK PROPOSES THE NEXT LEVEL OF WORK</vt:lpstr>
      <vt:lpstr>EXAMPLES OF POWERFUL QUESTIONS FROM A RECENT ROUND</vt:lpstr>
      <vt:lpstr>  How do you ensure all teachers are using low floor, high ceiling challenging mathematical tasks that allow rich classroom discussions and create the expectation that students will explain what they have done and their underlying thinking?   </vt:lpstr>
      <vt:lpstr>How can we ensure the concepts from our professional learning are embedded, sustained and used as the starting point for the next round of professional learning? </vt:lpstr>
      <vt:lpstr>Next Rounds</vt:lpstr>
      <vt:lpstr>What is the instructional core?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GRANVILLE EAST PS INSTRUCTIONAL ROUNDS  TERM 1 2023</dc:title>
  <dc:creator>Carolyn Whelan</dc:creator>
  <cp:lastModifiedBy>Carolyn Whelan</cp:lastModifiedBy>
  <cp:revision>7</cp:revision>
  <cp:lastPrinted>2023-06-12T07:46:46Z</cp:lastPrinted>
  <dcterms:created xsi:type="dcterms:W3CDTF">2023-03-16T00:51:32Z</dcterms:created>
  <dcterms:modified xsi:type="dcterms:W3CDTF">2023-07-12T11:12:51Z</dcterms:modified>
</cp:coreProperties>
</file>