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 id="2147483651" r:id="rId2"/>
    <p:sldMasterId id="2147483663" r:id="rId3"/>
    <p:sldMasterId id="2147483675" r:id="rId4"/>
  </p:sldMasterIdLst>
  <p:notesMasterIdLst>
    <p:notesMasterId r:id="rId51"/>
  </p:notesMasterIdLst>
  <p:sldIdLst>
    <p:sldId id="256"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319" r:id="rId26"/>
    <p:sldId id="280" r:id="rId27"/>
    <p:sldId id="281" r:id="rId28"/>
    <p:sldId id="282" r:id="rId29"/>
    <p:sldId id="283" r:id="rId30"/>
    <p:sldId id="284" r:id="rId31"/>
    <p:sldId id="285" r:id="rId32"/>
    <p:sldId id="286" r:id="rId33"/>
    <p:sldId id="287" r:id="rId34"/>
    <p:sldId id="288" r:id="rId35"/>
    <p:sldId id="289" r:id="rId36"/>
    <p:sldId id="290" r:id="rId37"/>
    <p:sldId id="320" r:id="rId38"/>
    <p:sldId id="291" r:id="rId39"/>
    <p:sldId id="292" r:id="rId40"/>
    <p:sldId id="293" r:id="rId41"/>
    <p:sldId id="294" r:id="rId42"/>
    <p:sldId id="295" r:id="rId43"/>
    <p:sldId id="296" r:id="rId44"/>
    <p:sldId id="297" r:id="rId45"/>
    <p:sldId id="298" r:id="rId46"/>
    <p:sldId id="303" r:id="rId47"/>
    <p:sldId id="304" r:id="rId48"/>
    <p:sldId id="305" r:id="rId49"/>
    <p:sldId id="315" r:id="rId5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4" roundtripDataSignature="AMtx7mjSiL192mgESXSyYsckEOLkpCcTB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CG Edu"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E247522-B138-4A5A-A1F6-091D4A88A81C}">
  <a:tblStyle styleId="{FE247522-B138-4A5A-A1F6-091D4A88A81C}" styleName="Table_0">
    <a:wholeTbl>
      <a:tcTxStyle b="off" i="off">
        <a:font>
          <a:latin typeface="Gill Sans MT"/>
          <a:ea typeface="Gill Sans MT"/>
          <a:cs typeface="Gill Sans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0F3E7"/>
          </a:solidFill>
        </a:fill>
      </a:tcStyle>
    </a:wholeTbl>
    <a:band1H>
      <a:tcTxStyle b="off" i="off"/>
      <a:tcStyle>
        <a:tcBdr/>
        <a:fill>
          <a:solidFill>
            <a:srgbClr val="E0E5CB"/>
          </a:solidFill>
        </a:fill>
      </a:tcStyle>
    </a:band1H>
    <a:band2H>
      <a:tcTxStyle b="off" i="off"/>
      <a:tcStyle>
        <a:tcBdr/>
      </a:tcStyle>
    </a:band2H>
    <a:band1V>
      <a:tcTxStyle b="off" i="off"/>
      <a:tcStyle>
        <a:tcBdr/>
        <a:fill>
          <a:solidFill>
            <a:srgbClr val="E0E5CB"/>
          </a:solidFill>
        </a:fill>
      </a:tcStyle>
    </a:band1V>
    <a:band2V>
      <a:tcTxStyle b="off" i="off"/>
      <a:tcStyle>
        <a:tcBdr/>
      </a:tcStyle>
    </a:band2V>
    <a:lastCol>
      <a:tcTxStyle b="on" i="off">
        <a:font>
          <a:latin typeface="Gill Sans MT"/>
          <a:ea typeface="Gill Sans MT"/>
          <a:cs typeface="Gill Sans MT"/>
        </a:font>
        <a:schemeClr val="lt1"/>
      </a:tcTxStyle>
      <a:tcStyle>
        <a:tcBdr/>
        <a:fill>
          <a:solidFill>
            <a:schemeClr val="accent1"/>
          </a:solidFill>
        </a:fill>
      </a:tcStyle>
    </a:lastCol>
    <a:firstCol>
      <a:tcTxStyle b="on" i="off">
        <a:font>
          <a:latin typeface="Gill Sans MT"/>
          <a:ea typeface="Gill Sans MT"/>
          <a:cs typeface="Gill Sans MT"/>
        </a:font>
        <a:schemeClr val="lt1"/>
      </a:tcTxStyle>
      <a:tcStyle>
        <a:tcBdr/>
        <a:fill>
          <a:solidFill>
            <a:schemeClr val="accent1"/>
          </a:solidFill>
        </a:fill>
      </a:tcStyle>
    </a:firstCol>
    <a:lastRow>
      <a:tcTxStyle b="on" i="off">
        <a:font>
          <a:latin typeface="Gill Sans MT"/>
          <a:ea typeface="Gill Sans MT"/>
          <a:cs typeface="Gill Sans M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Gill Sans MT"/>
          <a:ea typeface="Gill Sans MT"/>
          <a:cs typeface="Gill Sans M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52CACEF0-9EC4-4DDC-8FDA-5679256D323E}" styleName="Table_1">
    <a:wholeTbl>
      <a:tcTxStyle b="off" i="off">
        <a:font>
          <a:latin typeface="Gill Sans MT"/>
          <a:ea typeface="Gill Sans MT"/>
          <a:cs typeface="Gill Sans MT"/>
        </a:font>
        <a:schemeClr val="dk1"/>
      </a:tcTxStyle>
      <a:tcStyle>
        <a:tcBdr>
          <a:left>
            <a:ln w="12700" cap="flat" cmpd="sng">
              <a:solidFill>
                <a:schemeClr val="accent5"/>
              </a:solidFill>
              <a:prstDash val="solid"/>
              <a:round/>
              <a:headEnd type="none" w="sm" len="sm"/>
              <a:tailEnd type="none" w="sm" len="sm"/>
            </a:ln>
          </a:left>
          <a:right>
            <a:ln w="12700" cap="flat" cmpd="sng">
              <a:solidFill>
                <a:schemeClr val="accent5"/>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12700" cap="flat" cmpd="sng">
              <a:solidFill>
                <a:schemeClr val="accent5"/>
              </a:solidFill>
              <a:prstDash val="solid"/>
              <a:round/>
              <a:headEnd type="none" w="sm" len="sm"/>
              <a:tailEnd type="none" w="sm" len="sm"/>
            </a:ln>
          </a:insideH>
          <a:insideV>
            <a:ln w="12700" cap="flat" cmpd="sng">
              <a:solidFill>
                <a:schemeClr val="accent5"/>
              </a:solidFill>
              <a:prstDash val="solid"/>
              <a:round/>
              <a:headEnd type="none" w="sm" len="sm"/>
              <a:tailEnd type="none" w="sm" len="sm"/>
            </a:ln>
          </a:insideV>
        </a:tcBdr>
        <a:fill>
          <a:solidFill>
            <a:srgbClr val="FFF4E6"/>
          </a:solidFill>
        </a:fill>
      </a:tcStyle>
    </a:wholeTbl>
    <a:band1H>
      <a:tcTxStyle b="off" i="off"/>
      <a:tcStyle>
        <a:tcBdr/>
        <a:fill>
          <a:solidFill>
            <a:srgbClr val="FFE9CA"/>
          </a:solidFill>
        </a:fill>
      </a:tcStyle>
    </a:band1H>
    <a:band2H>
      <a:tcTxStyle b="off" i="off"/>
      <a:tcStyle>
        <a:tcBdr/>
      </a:tcStyle>
    </a:band2H>
    <a:band1V>
      <a:tcTxStyle b="off" i="off"/>
      <a:tcStyle>
        <a:tcBdr/>
        <a:fill>
          <a:solidFill>
            <a:srgbClr val="FFE9CA"/>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25400" cap="flat" cmpd="sng">
              <a:solidFill>
                <a:schemeClr val="accent5"/>
              </a:solidFill>
              <a:prstDash val="solid"/>
              <a:round/>
              <a:headEnd type="none" w="sm" len="sm"/>
              <a:tailEnd type="none" w="sm" len="sm"/>
            </a:ln>
          </a:top>
        </a:tcBdr>
        <a:fill>
          <a:solidFill>
            <a:srgbClr val="FFF4E6"/>
          </a:solidFill>
        </a:fill>
      </a:tcStyle>
    </a:lastRow>
    <a:seCell>
      <a:tcTxStyle b="off" i="off"/>
      <a:tcStyle>
        <a:tcBdr/>
      </a:tcStyle>
    </a:seCell>
    <a:swCell>
      <a:tcTxStyle b="off" i="off"/>
      <a:tcStyle>
        <a:tcBdr/>
      </a:tcStyle>
    </a:swCell>
    <a:firstRow>
      <a:tcTxStyle b="on" i="off"/>
      <a:tcStyle>
        <a:tcBdr/>
        <a:fill>
          <a:solidFill>
            <a:srgbClr val="FFF4E6"/>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17"/>
    <p:restoredTop sz="94694"/>
  </p:normalViewPr>
  <p:slideViewPr>
    <p:cSldViewPr snapToGrid="0" snapToObjects="1">
      <p:cViewPr varScale="1">
        <p:scale>
          <a:sx n="135" d="100"/>
          <a:sy n="135" d="100"/>
        </p:scale>
        <p:origin x="1136"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84" Type="http://customschemas.google.com/relationships/presentationmetadata" Target="metadata"/><Relationship Id="rId89"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87"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notesMaster" Target="notesMasters/notesMaster1.xml"/><Relationship Id="rId85"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86"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9-11-03T04:59:53.682" idx="1">
    <p:pos x="6000" y="0"/>
    <p:text>I thought it would be timely to add a few points from the recently released NSW Curriculum REview as these are very consistent with the "important curricular goal" section.</p:text>
    <p:extLst>
      <p:ext uri="{C676402C-5697-4E1C-873F-D02D1690AC5C}">
        <p15:threadingInfo xmlns:p15="http://schemas.microsoft.com/office/powerpoint/2012/main" timeZoneBias="0"/>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D42QmQU"/>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3" name="Google Shape;36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5" name="Google Shape;46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5" name="Google Shape;48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READ COMMENTS FROM I USED TO THINK &amp; TWO QUESTIONS</a:t>
            </a:r>
            <a:endParaRPr/>
          </a:p>
        </p:txBody>
      </p:sp>
      <p:sp>
        <p:nvSpPr>
          <p:cNvPr id="486" name="Google Shape;48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3" name="Google Shape;49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4" name="Google Shape;50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3" name="Google Shape;51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9" name="Google Shape;51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5" name="Google Shape;52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READ FROM  I USED TO THINK</a:t>
            </a:r>
            <a:endParaRPr/>
          </a:p>
        </p:txBody>
      </p:sp>
      <p:sp>
        <p:nvSpPr>
          <p:cNvPr id="532" name="Google Shape;532;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4" name="Google Shape;54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73cfc90f82_0_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0" name="Google Shape;550;g73cfc90f82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0" name="Google Shape;39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7" name="Google Shape;55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3" name="Google Shape;56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0" name="Google Shape;57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7098fd21e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6" name="Google Shape;576;g7098fd21e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3" name="Google Shape;583;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STEPHY – ADD OR CHANGE SLIDE AS YOU LIKE,</a:t>
            </a:r>
            <a:endParaRPr/>
          </a:p>
        </p:txBody>
      </p:sp>
      <p:sp>
        <p:nvSpPr>
          <p:cNvPr id="584" name="Google Shape;584;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7098fd21e3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4" name="Google Shape;594;g7098fd21e3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1" name="Google Shape;60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STEPHY TO KEAD – ADD OR CHANGE SLIDE AS YOU LIKE</a:t>
            </a:r>
            <a:endParaRPr/>
          </a:p>
        </p:txBody>
      </p:sp>
      <p:sp>
        <p:nvSpPr>
          <p:cNvPr id="602" name="Google Shape;602;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9" name="Google Shape;60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73cfc90f82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9" name="Google Shape;619;g73cfc90f82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7" name="Google Shape;62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7" name="Google Shape;39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3" name="Google Shape;633;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73cfc90f82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9" name="Google Shape;639;g73cfc90f82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0" name="Google Shape;640;g73cfc90f82_0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32</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6" name="Google Shape;646;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73cfc90f82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2" name="Google Shape;652;g73cfc90f82_0_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3" name="Google Shape;653;g73cfc90f82_0_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35</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0" name="Google Shape;66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73d48e97c0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6" name="Google Shape;666;g73d48e97c0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7" name="Google Shape;667;g73d48e97c0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37</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73d48e97c0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3" name="Google Shape;673;g73d48e97c0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73d48e97c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3" name="Google Shape;683;g73d48e97c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4" name="Google Shape;684;g73d48e97c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39</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73d48e97c0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0" name="Google Shape;690;g73d48e97c0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1" name="Google Shape;691;g73d48e97c0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40</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73d48e97c0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7" name="Google Shape;697;g73d48e97c0_0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8" name="Google Shape;698;g73d48e97c0_0_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41</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With those big ideas underpinning it, then Instructional Rounds follows a process.</a:t>
            </a:r>
            <a:endParaRPr/>
          </a:p>
        </p:txBody>
      </p:sp>
      <p:sp>
        <p:nvSpPr>
          <p:cNvPr id="406" name="Google Shape;40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73cfc90f82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5" name="Google Shape;705;g73cfc90f82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6" name="Google Shape;706;g73cfc90f82_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42</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2" name="Google Shape;752;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8" name="Google Shape;758;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4" name="Google Shape;764;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More big ideas.</a:t>
            </a:r>
            <a:endParaRPr/>
          </a:p>
        </p:txBody>
      </p:sp>
      <p:sp>
        <p:nvSpPr>
          <p:cNvPr id="765" name="Google Shape;765;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6" name="Google Shape;856;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2" name="Google Shape;42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1" name="Google Shape;43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0" name="Google Shape;44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8" name="Google Shape;44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73cfc90f8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g73cfc90f8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9" name="Google Shape;459;g73cfc90f82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2"/>
        </a:solidFill>
        <a:effectLst/>
      </p:bgPr>
    </p:bg>
    <p:spTree>
      <p:nvGrpSpPr>
        <p:cNvPr id="1" name="Shape 15"/>
        <p:cNvGrpSpPr/>
        <p:nvPr/>
      </p:nvGrpSpPr>
      <p:grpSpPr>
        <a:xfrm>
          <a:off x="0" y="0"/>
          <a:ext cx="0" cy="0"/>
          <a:chOff x="0" y="0"/>
          <a:chExt cx="0" cy="0"/>
        </a:xfrm>
      </p:grpSpPr>
      <p:sp>
        <p:nvSpPr>
          <p:cNvPr id="16" name="Google Shape;16;p62"/>
          <p:cNvSpPr txBox="1">
            <a:spLocks noGrp="1"/>
          </p:cNvSpPr>
          <p:nvPr>
            <p:ph type="ctrTitle"/>
          </p:nvPr>
        </p:nvSpPr>
        <p:spPr>
          <a:xfrm>
            <a:off x="1200150" y="1790058"/>
            <a:ext cx="6743700" cy="123444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lvl1pPr lvl="0" algn="ctr">
              <a:lnSpc>
                <a:spcPct val="90000"/>
              </a:lnSpc>
              <a:spcBef>
                <a:spcPts val="0"/>
              </a:spcBef>
              <a:spcAft>
                <a:spcPts val="0"/>
              </a:spcAft>
              <a:buClr>
                <a:srgbClr val="262626"/>
              </a:buClr>
              <a:buSzPts val="2850"/>
              <a:buFont typeface="Gill Sans"/>
              <a:buNone/>
              <a:defRPr sz="285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2"/>
          <p:cNvSpPr txBox="1">
            <a:spLocks noGrp="1"/>
          </p:cNvSpPr>
          <p:nvPr>
            <p:ph type="subTitle" idx="1"/>
          </p:nvPr>
        </p:nvSpPr>
        <p:spPr>
          <a:xfrm>
            <a:off x="2021396" y="3264408"/>
            <a:ext cx="5101209" cy="929921"/>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750"/>
              </a:spcBef>
              <a:spcAft>
                <a:spcPts val="0"/>
              </a:spcAft>
              <a:buSzPts val="1500"/>
              <a:buNone/>
              <a:defRPr sz="1500">
                <a:solidFill>
                  <a:srgbClr val="FEFEFE"/>
                </a:solidFill>
              </a:defRPr>
            </a:lvl1pPr>
            <a:lvl2pPr lvl="1" algn="ctr">
              <a:lnSpc>
                <a:spcPct val="100000"/>
              </a:lnSpc>
              <a:spcBef>
                <a:spcPts val="750"/>
              </a:spcBef>
              <a:spcAft>
                <a:spcPts val="0"/>
              </a:spcAft>
              <a:buSzPts val="1500"/>
              <a:buNone/>
              <a:defRPr sz="1500"/>
            </a:lvl2pPr>
            <a:lvl3pPr lvl="2" algn="ctr">
              <a:lnSpc>
                <a:spcPct val="100000"/>
              </a:lnSpc>
              <a:spcBef>
                <a:spcPts val="750"/>
              </a:spcBef>
              <a:spcAft>
                <a:spcPts val="0"/>
              </a:spcAft>
              <a:buSzPts val="1350"/>
              <a:buNone/>
              <a:defRPr sz="1350"/>
            </a:lvl3pPr>
            <a:lvl4pPr lvl="3" algn="ctr">
              <a:lnSpc>
                <a:spcPct val="100000"/>
              </a:lnSpc>
              <a:spcBef>
                <a:spcPts val="750"/>
              </a:spcBef>
              <a:spcAft>
                <a:spcPts val="0"/>
              </a:spcAft>
              <a:buSzPts val="1200"/>
              <a:buNone/>
              <a:defRPr sz="1200"/>
            </a:lvl4pPr>
            <a:lvl5pPr lvl="4" algn="ctr">
              <a:lnSpc>
                <a:spcPct val="100000"/>
              </a:lnSpc>
              <a:spcBef>
                <a:spcPts val="750"/>
              </a:spcBef>
              <a:spcAft>
                <a:spcPts val="0"/>
              </a:spcAft>
              <a:buSzPts val="1200"/>
              <a:buNone/>
              <a:defRPr sz="1200"/>
            </a:lvl5pPr>
            <a:lvl6pPr lvl="5" algn="ctr">
              <a:lnSpc>
                <a:spcPct val="100000"/>
              </a:lnSpc>
              <a:spcBef>
                <a:spcPts val="750"/>
              </a:spcBef>
              <a:spcAft>
                <a:spcPts val="0"/>
              </a:spcAft>
              <a:buSzPts val="1200"/>
              <a:buNone/>
              <a:defRPr sz="1200"/>
            </a:lvl6pPr>
            <a:lvl7pPr lvl="6" algn="ctr">
              <a:lnSpc>
                <a:spcPct val="100000"/>
              </a:lnSpc>
              <a:spcBef>
                <a:spcPts val="750"/>
              </a:spcBef>
              <a:spcAft>
                <a:spcPts val="0"/>
              </a:spcAft>
              <a:buSzPts val="1200"/>
              <a:buNone/>
              <a:defRPr sz="1200"/>
            </a:lvl7pPr>
            <a:lvl8pPr lvl="7" algn="ctr">
              <a:lnSpc>
                <a:spcPct val="100000"/>
              </a:lnSpc>
              <a:spcBef>
                <a:spcPts val="750"/>
              </a:spcBef>
              <a:spcAft>
                <a:spcPts val="0"/>
              </a:spcAft>
              <a:buSzPts val="1200"/>
              <a:buNone/>
              <a:defRPr sz="1200"/>
            </a:lvl8pPr>
            <a:lvl9pPr lvl="8" algn="ctr">
              <a:lnSpc>
                <a:spcPct val="100000"/>
              </a:lnSpc>
              <a:spcBef>
                <a:spcPts val="750"/>
              </a:spcBef>
              <a:spcAft>
                <a:spcPts val="0"/>
              </a:spcAft>
              <a:buSzPts val="1200"/>
              <a:buNone/>
              <a:defRPr sz="1200"/>
            </a:lvl9pPr>
          </a:lstStyle>
          <a:p>
            <a:endParaRPr/>
          </a:p>
        </p:txBody>
      </p:sp>
      <p:sp>
        <p:nvSpPr>
          <p:cNvPr id="18" name="Google Shape;18;p62"/>
          <p:cNvSpPr txBox="1">
            <a:spLocks noGrp="1"/>
          </p:cNvSpPr>
          <p:nvPr>
            <p:ph type="dt" idx="10"/>
          </p:nvPr>
        </p:nvSpPr>
        <p:spPr>
          <a:xfrm>
            <a:off x="5866072" y="4679112"/>
            <a:ext cx="2065310" cy="24297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2"/>
          <p:cNvSpPr txBox="1">
            <a:spLocks noGrp="1"/>
          </p:cNvSpPr>
          <p:nvPr>
            <p:ph type="ftr" idx="11"/>
          </p:nvPr>
        </p:nvSpPr>
        <p:spPr>
          <a:xfrm>
            <a:off x="1200150" y="4677156"/>
            <a:ext cx="4425892" cy="24003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2"/>
          <p:cNvSpPr>
            <a:spLocks noGrp="1"/>
          </p:cNvSpPr>
          <p:nvPr>
            <p:ph type="sldNum" idx="12"/>
          </p:nvPr>
        </p:nvSpPr>
        <p:spPr>
          <a:xfrm>
            <a:off x="8069192" y="4663440"/>
            <a:ext cx="274320" cy="274320"/>
          </a:xfrm>
          <a:prstGeom prst="ellipse">
            <a:avLst/>
          </a:prstGeom>
          <a:solidFill>
            <a:srgbClr val="1D1D1D">
              <a:alpha val="69019"/>
            </a:srgbClr>
          </a:solidFill>
          <a:ln>
            <a:noFill/>
          </a:ln>
        </p:spPr>
        <p:txBody>
          <a:bodyPr spcFirstLastPara="1" wrap="square" lIns="18275" tIns="45700" rIns="18275" bIns="45700" anchor="ctr" anchorCtr="0">
            <a:noAutofit/>
          </a:bodyPr>
          <a:lstStyle>
            <a:lvl1pPr marL="0" marR="0" lvl="0"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9"/>
        <p:cNvGrpSpPr/>
        <p:nvPr/>
      </p:nvGrpSpPr>
      <p:grpSpPr>
        <a:xfrm>
          <a:off x="0" y="0"/>
          <a:ext cx="0" cy="0"/>
          <a:chOff x="0" y="0"/>
          <a:chExt cx="0" cy="0"/>
        </a:xfrm>
      </p:grpSpPr>
      <p:sp>
        <p:nvSpPr>
          <p:cNvPr id="80" name="Google Shape;80;p85"/>
          <p:cNvSpPr txBox="1">
            <a:spLocks noGrp="1"/>
          </p:cNvSpPr>
          <p:nvPr>
            <p:ph type="title"/>
          </p:nvPr>
        </p:nvSpPr>
        <p:spPr>
          <a:xfrm>
            <a:off x="1673352" y="723519"/>
            <a:ext cx="5797296" cy="89154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85"/>
          <p:cNvSpPr txBox="1">
            <a:spLocks noGrp="1"/>
          </p:cNvSpPr>
          <p:nvPr>
            <p:ph type="dt" idx="10"/>
          </p:nvPr>
        </p:nvSpPr>
        <p:spPr>
          <a:xfrm>
            <a:off x="5866072" y="4679112"/>
            <a:ext cx="2065310" cy="24297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85"/>
          <p:cNvSpPr txBox="1">
            <a:spLocks noGrp="1"/>
          </p:cNvSpPr>
          <p:nvPr>
            <p:ph type="ftr" idx="11"/>
          </p:nvPr>
        </p:nvSpPr>
        <p:spPr>
          <a:xfrm>
            <a:off x="1200150" y="4677156"/>
            <a:ext cx="4425892" cy="24003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85"/>
          <p:cNvSpPr>
            <a:spLocks noGrp="1"/>
          </p:cNvSpPr>
          <p:nvPr>
            <p:ph type="sldNum" idx="12"/>
          </p:nvPr>
        </p:nvSpPr>
        <p:spPr>
          <a:xfrm>
            <a:off x="8069192" y="4663440"/>
            <a:ext cx="274320" cy="274320"/>
          </a:xfrm>
          <a:prstGeom prst="ellipse">
            <a:avLst/>
          </a:prstGeom>
          <a:solidFill>
            <a:srgbClr val="1D1D1D">
              <a:alpha val="69019"/>
            </a:srgbClr>
          </a:solidFill>
          <a:ln>
            <a:noFill/>
          </a:ln>
        </p:spPr>
        <p:txBody>
          <a:bodyPr spcFirstLastPara="1" wrap="square" lIns="18275" tIns="45700" rIns="18275" bIns="45700" anchor="ctr" anchorCtr="0">
            <a:noAutofit/>
          </a:bodyPr>
          <a:lstStyle>
            <a:lvl1pPr marL="0" marR="0" lvl="0"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4"/>
        <p:cNvGrpSpPr/>
        <p:nvPr/>
      </p:nvGrpSpPr>
      <p:grpSpPr>
        <a:xfrm>
          <a:off x="0" y="0"/>
          <a:ext cx="0" cy="0"/>
          <a:chOff x="0" y="0"/>
          <a:chExt cx="0" cy="0"/>
        </a:xfrm>
      </p:grpSpPr>
      <p:sp>
        <p:nvSpPr>
          <p:cNvPr id="85" name="Google Shape;85;p87"/>
          <p:cNvSpPr/>
          <p:nvPr/>
        </p:nvSpPr>
        <p:spPr>
          <a:xfrm>
            <a:off x="1" y="0"/>
            <a:ext cx="4571999" cy="51435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87"/>
          <p:cNvSpPr txBox="1">
            <a:spLocks noGrp="1"/>
          </p:cNvSpPr>
          <p:nvPr>
            <p:ph type="title"/>
          </p:nvPr>
        </p:nvSpPr>
        <p:spPr>
          <a:xfrm>
            <a:off x="606392" y="1682871"/>
            <a:ext cx="3371249" cy="850980"/>
          </a:xfrm>
          <a:prstGeom prst="rect">
            <a:avLst/>
          </a:prstGeom>
          <a:solidFill>
            <a:srgbClr val="FFFFFF"/>
          </a:solidFill>
          <a:ln w="9525" cap="flat" cmpd="sng">
            <a:solidFill>
              <a:srgbClr val="404040"/>
            </a:solidFill>
            <a:prstDash val="solid"/>
            <a:round/>
            <a:headEnd type="none" w="sm" len="sm"/>
            <a:tailEnd type="none" w="sm" len="sm"/>
          </a:ln>
        </p:spPr>
        <p:txBody>
          <a:bodyPr spcFirstLastPara="1" wrap="square" lIns="182875" tIns="182875" rIns="182875" bIns="182875" anchor="ctr" anchorCtr="1">
            <a:noAutofit/>
          </a:bodyPr>
          <a:lstStyle>
            <a:lvl1pPr lvl="0" algn="ctr">
              <a:lnSpc>
                <a:spcPct val="90000"/>
              </a:lnSpc>
              <a:spcBef>
                <a:spcPts val="0"/>
              </a:spcBef>
              <a:spcAft>
                <a:spcPts val="0"/>
              </a:spcAft>
              <a:buClr>
                <a:srgbClr val="262626"/>
              </a:buClr>
              <a:buSzPts val="1650"/>
              <a:buFont typeface="Gill Sans"/>
              <a:buNone/>
              <a:defRPr sz="165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87"/>
          <p:cNvSpPr>
            <a:spLocks noGrp="1"/>
          </p:cNvSpPr>
          <p:nvPr>
            <p:ph type="pic" idx="2"/>
          </p:nvPr>
        </p:nvSpPr>
        <p:spPr>
          <a:xfrm>
            <a:off x="4572000" y="0"/>
            <a:ext cx="4576573" cy="5143500"/>
          </a:xfrm>
          <a:prstGeom prst="rect">
            <a:avLst/>
          </a:prstGeom>
          <a:solidFill>
            <a:srgbClr val="BFBFBF"/>
          </a:solidFill>
          <a:ln>
            <a:noFill/>
          </a:ln>
        </p:spPr>
        <p:txBody>
          <a:bodyPr spcFirstLastPara="1" wrap="square" lIns="91425" tIns="45700" rIns="91425" bIns="45700" anchor="t" anchorCtr="0">
            <a:normAutofit/>
          </a:bodyPr>
          <a:lstStyle>
            <a:lvl1pPr marR="0" lvl="0" algn="l" rtl="0">
              <a:lnSpc>
                <a:spcPct val="100000"/>
              </a:lnSpc>
              <a:spcBef>
                <a:spcPts val="750"/>
              </a:spcBef>
              <a:spcAft>
                <a:spcPts val="0"/>
              </a:spcAft>
              <a:buClr>
                <a:schemeClr val="accent2"/>
              </a:buClr>
              <a:buSzPts val="2400"/>
              <a:buFont typeface="Arial"/>
              <a:buNone/>
              <a:defRPr sz="2400" b="0" i="0" u="none" strike="noStrike" cap="none">
                <a:solidFill>
                  <a:schemeClr val="dk1"/>
                </a:solidFill>
                <a:latin typeface="Gill Sans"/>
                <a:ea typeface="Gill Sans"/>
                <a:cs typeface="Gill Sans"/>
                <a:sym typeface="Gill Sans"/>
              </a:defRPr>
            </a:lvl1pPr>
            <a:lvl2pPr marR="0" lvl="1" algn="l" rtl="0">
              <a:lnSpc>
                <a:spcPct val="100000"/>
              </a:lnSpc>
              <a:spcBef>
                <a:spcPts val="750"/>
              </a:spcBef>
              <a:spcAft>
                <a:spcPts val="0"/>
              </a:spcAft>
              <a:buClr>
                <a:schemeClr val="accent2"/>
              </a:buClr>
              <a:buSzPts val="2100"/>
              <a:buFont typeface="Arial"/>
              <a:buNone/>
              <a:defRPr sz="2100" b="0" i="0" u="none" strike="noStrike" cap="none">
                <a:solidFill>
                  <a:srgbClr val="262626"/>
                </a:solidFill>
                <a:latin typeface="Gill Sans"/>
                <a:ea typeface="Gill Sans"/>
                <a:cs typeface="Gill Sans"/>
                <a:sym typeface="Gill Sans"/>
              </a:defRPr>
            </a:lvl2pPr>
            <a:lvl3pPr marR="0" lvl="2" algn="l" rtl="0">
              <a:lnSpc>
                <a:spcPct val="100000"/>
              </a:lnSpc>
              <a:spcBef>
                <a:spcPts val="750"/>
              </a:spcBef>
              <a:spcAft>
                <a:spcPts val="0"/>
              </a:spcAft>
              <a:buClr>
                <a:schemeClr val="accent2"/>
              </a:buClr>
              <a:buSzPts val="1800"/>
              <a:buFont typeface="Arial"/>
              <a:buNone/>
              <a:defRPr sz="1800" b="0" i="0" u="none" strike="noStrike" cap="none">
                <a:solidFill>
                  <a:srgbClr val="262626"/>
                </a:solidFill>
                <a:latin typeface="Gill Sans"/>
                <a:ea typeface="Gill Sans"/>
                <a:cs typeface="Gill Sans"/>
                <a:sym typeface="Gill Sans"/>
              </a:defRPr>
            </a:lvl3pPr>
            <a:lvl4pPr marR="0" lvl="3" algn="l" rtl="0">
              <a:lnSpc>
                <a:spcPct val="100000"/>
              </a:lnSpc>
              <a:spcBef>
                <a:spcPts val="750"/>
              </a:spcBef>
              <a:spcAft>
                <a:spcPts val="0"/>
              </a:spcAft>
              <a:buClr>
                <a:schemeClr val="accent2"/>
              </a:buClr>
              <a:buSzPts val="1500"/>
              <a:buFont typeface="Arial"/>
              <a:buNone/>
              <a:defRPr sz="1500" b="0" i="0" u="none" strike="noStrike" cap="none">
                <a:solidFill>
                  <a:srgbClr val="262626"/>
                </a:solidFill>
                <a:latin typeface="Gill Sans"/>
                <a:ea typeface="Gill Sans"/>
                <a:cs typeface="Gill Sans"/>
                <a:sym typeface="Gill Sans"/>
              </a:defRPr>
            </a:lvl4pPr>
            <a:lvl5pPr marR="0" lvl="4" algn="l" rtl="0">
              <a:lnSpc>
                <a:spcPct val="100000"/>
              </a:lnSpc>
              <a:spcBef>
                <a:spcPts val="750"/>
              </a:spcBef>
              <a:spcAft>
                <a:spcPts val="0"/>
              </a:spcAft>
              <a:buClr>
                <a:schemeClr val="accent2"/>
              </a:buClr>
              <a:buSzPts val="1500"/>
              <a:buFont typeface="Arial"/>
              <a:buNone/>
              <a:defRPr sz="1500" b="0" i="0" u="none" strike="noStrike" cap="none">
                <a:solidFill>
                  <a:srgbClr val="262626"/>
                </a:solidFill>
                <a:latin typeface="Gill Sans"/>
                <a:ea typeface="Gill Sans"/>
                <a:cs typeface="Gill Sans"/>
                <a:sym typeface="Gill Sans"/>
              </a:defRPr>
            </a:lvl5pPr>
            <a:lvl6pPr marR="0" lvl="5" algn="l" rtl="0">
              <a:lnSpc>
                <a:spcPct val="100000"/>
              </a:lnSpc>
              <a:spcBef>
                <a:spcPts val="750"/>
              </a:spcBef>
              <a:spcAft>
                <a:spcPts val="0"/>
              </a:spcAft>
              <a:buClr>
                <a:schemeClr val="accent2"/>
              </a:buClr>
              <a:buSzPts val="1500"/>
              <a:buFont typeface="Arial"/>
              <a:buNone/>
              <a:defRPr sz="1500" b="0" i="0" u="none" strike="noStrike" cap="none">
                <a:solidFill>
                  <a:schemeClr val="dk1"/>
                </a:solidFill>
                <a:latin typeface="Gill Sans"/>
                <a:ea typeface="Gill Sans"/>
                <a:cs typeface="Gill Sans"/>
                <a:sym typeface="Gill Sans"/>
              </a:defRPr>
            </a:lvl6pPr>
            <a:lvl7pPr marR="0" lvl="6" algn="l" rtl="0">
              <a:lnSpc>
                <a:spcPct val="100000"/>
              </a:lnSpc>
              <a:spcBef>
                <a:spcPts val="750"/>
              </a:spcBef>
              <a:spcAft>
                <a:spcPts val="0"/>
              </a:spcAft>
              <a:buClr>
                <a:schemeClr val="accent2"/>
              </a:buClr>
              <a:buSzPts val="1500"/>
              <a:buFont typeface="Arial"/>
              <a:buNone/>
              <a:defRPr sz="1500" b="0" i="0" u="none" strike="noStrike" cap="none">
                <a:solidFill>
                  <a:schemeClr val="dk1"/>
                </a:solidFill>
                <a:latin typeface="Gill Sans"/>
                <a:ea typeface="Gill Sans"/>
                <a:cs typeface="Gill Sans"/>
                <a:sym typeface="Gill Sans"/>
              </a:defRPr>
            </a:lvl7pPr>
            <a:lvl8pPr marR="0" lvl="7" algn="l" rtl="0">
              <a:lnSpc>
                <a:spcPct val="100000"/>
              </a:lnSpc>
              <a:spcBef>
                <a:spcPts val="750"/>
              </a:spcBef>
              <a:spcAft>
                <a:spcPts val="0"/>
              </a:spcAft>
              <a:buClr>
                <a:schemeClr val="accent2"/>
              </a:buClr>
              <a:buSzPts val="1500"/>
              <a:buFont typeface="Arial"/>
              <a:buNone/>
              <a:defRPr sz="1500" b="0" i="0" u="none" strike="noStrike" cap="none">
                <a:solidFill>
                  <a:schemeClr val="dk1"/>
                </a:solidFill>
                <a:latin typeface="Gill Sans"/>
                <a:ea typeface="Gill Sans"/>
                <a:cs typeface="Gill Sans"/>
                <a:sym typeface="Gill Sans"/>
              </a:defRPr>
            </a:lvl8pPr>
            <a:lvl9pPr marR="0" lvl="8" algn="l" rtl="0">
              <a:lnSpc>
                <a:spcPct val="100000"/>
              </a:lnSpc>
              <a:spcBef>
                <a:spcPts val="750"/>
              </a:spcBef>
              <a:spcAft>
                <a:spcPts val="0"/>
              </a:spcAft>
              <a:buClr>
                <a:schemeClr val="accent2"/>
              </a:buClr>
              <a:buSzPts val="1500"/>
              <a:buFont typeface="Arial"/>
              <a:buNone/>
              <a:defRPr sz="1500" b="0" i="0" u="none" strike="noStrike" cap="none">
                <a:solidFill>
                  <a:schemeClr val="dk1"/>
                </a:solidFill>
                <a:latin typeface="Gill Sans"/>
                <a:ea typeface="Gill Sans"/>
                <a:cs typeface="Gill Sans"/>
                <a:sym typeface="Gill Sans"/>
              </a:defRPr>
            </a:lvl9pPr>
          </a:lstStyle>
          <a:p>
            <a:endParaRPr/>
          </a:p>
        </p:txBody>
      </p:sp>
      <p:sp>
        <p:nvSpPr>
          <p:cNvPr id="88" name="Google Shape;88;p87"/>
          <p:cNvSpPr txBox="1">
            <a:spLocks noGrp="1"/>
          </p:cNvSpPr>
          <p:nvPr>
            <p:ph type="body" idx="1"/>
          </p:nvPr>
        </p:nvSpPr>
        <p:spPr>
          <a:xfrm>
            <a:off x="836676" y="2662439"/>
            <a:ext cx="2846070" cy="1645528"/>
          </a:xfrm>
          <a:prstGeom prst="rect">
            <a:avLst/>
          </a:prstGeom>
          <a:noFill/>
          <a:ln>
            <a:noFill/>
          </a:ln>
        </p:spPr>
        <p:txBody>
          <a:bodyPr spcFirstLastPara="1" wrap="square" lIns="91425" tIns="45700" rIns="91425" bIns="45700" anchor="t" anchorCtr="1">
            <a:normAutofit/>
          </a:bodyPr>
          <a:lstStyle>
            <a:lvl1pPr marL="457200" lvl="0" indent="-228600" algn="ctr">
              <a:lnSpc>
                <a:spcPct val="100000"/>
              </a:lnSpc>
              <a:spcBef>
                <a:spcPts val="750"/>
              </a:spcBef>
              <a:spcAft>
                <a:spcPts val="0"/>
              </a:spcAft>
              <a:buSzPts val="1125"/>
              <a:buNone/>
              <a:defRPr sz="1125">
                <a:solidFill>
                  <a:srgbClr val="FFFFFF"/>
                </a:solidFill>
              </a:defRPr>
            </a:lvl1pPr>
            <a:lvl2pPr marL="914400" lvl="1" indent="-228600" algn="l">
              <a:lnSpc>
                <a:spcPct val="100000"/>
              </a:lnSpc>
              <a:spcBef>
                <a:spcPts val="750"/>
              </a:spcBef>
              <a:spcAft>
                <a:spcPts val="0"/>
              </a:spcAft>
              <a:buSzPts val="1050"/>
              <a:buNone/>
              <a:defRPr sz="1050"/>
            </a:lvl2pPr>
            <a:lvl3pPr marL="1371600" lvl="2" indent="-228600" algn="l">
              <a:lnSpc>
                <a:spcPct val="100000"/>
              </a:lnSpc>
              <a:spcBef>
                <a:spcPts val="750"/>
              </a:spcBef>
              <a:spcAft>
                <a:spcPts val="0"/>
              </a:spcAft>
              <a:buSzPts val="900"/>
              <a:buNone/>
              <a:defRPr sz="900"/>
            </a:lvl3pPr>
            <a:lvl4pPr marL="1828800" lvl="3" indent="-228600" algn="l">
              <a:lnSpc>
                <a:spcPct val="100000"/>
              </a:lnSpc>
              <a:spcBef>
                <a:spcPts val="750"/>
              </a:spcBef>
              <a:spcAft>
                <a:spcPts val="0"/>
              </a:spcAft>
              <a:buSzPts val="750"/>
              <a:buNone/>
              <a:defRPr sz="750"/>
            </a:lvl4pPr>
            <a:lvl5pPr marL="2286000" lvl="4" indent="-228600" algn="l">
              <a:lnSpc>
                <a:spcPct val="100000"/>
              </a:lnSpc>
              <a:spcBef>
                <a:spcPts val="750"/>
              </a:spcBef>
              <a:spcAft>
                <a:spcPts val="0"/>
              </a:spcAft>
              <a:buSzPts val="750"/>
              <a:buNone/>
              <a:defRPr sz="750"/>
            </a:lvl5pPr>
            <a:lvl6pPr marL="2743200" lvl="5" indent="-228600" algn="l">
              <a:lnSpc>
                <a:spcPct val="100000"/>
              </a:lnSpc>
              <a:spcBef>
                <a:spcPts val="750"/>
              </a:spcBef>
              <a:spcAft>
                <a:spcPts val="0"/>
              </a:spcAft>
              <a:buSzPts val="750"/>
              <a:buNone/>
              <a:defRPr sz="750"/>
            </a:lvl6pPr>
            <a:lvl7pPr marL="3200400" lvl="6" indent="-228600" algn="l">
              <a:lnSpc>
                <a:spcPct val="100000"/>
              </a:lnSpc>
              <a:spcBef>
                <a:spcPts val="750"/>
              </a:spcBef>
              <a:spcAft>
                <a:spcPts val="0"/>
              </a:spcAft>
              <a:buSzPts val="750"/>
              <a:buNone/>
              <a:defRPr sz="750"/>
            </a:lvl7pPr>
            <a:lvl8pPr marL="3657600" lvl="7" indent="-228600" algn="l">
              <a:lnSpc>
                <a:spcPct val="100000"/>
              </a:lnSpc>
              <a:spcBef>
                <a:spcPts val="750"/>
              </a:spcBef>
              <a:spcAft>
                <a:spcPts val="0"/>
              </a:spcAft>
              <a:buSzPts val="750"/>
              <a:buNone/>
              <a:defRPr sz="750"/>
            </a:lvl8pPr>
            <a:lvl9pPr marL="4114800" lvl="8" indent="-228600" algn="l">
              <a:lnSpc>
                <a:spcPct val="100000"/>
              </a:lnSpc>
              <a:spcBef>
                <a:spcPts val="750"/>
              </a:spcBef>
              <a:spcAft>
                <a:spcPts val="0"/>
              </a:spcAft>
              <a:buSzPts val="750"/>
              <a:buNone/>
              <a:defRPr sz="750"/>
            </a:lvl9pPr>
          </a:lstStyle>
          <a:p>
            <a:endParaRPr/>
          </a:p>
        </p:txBody>
      </p:sp>
      <p:sp>
        <p:nvSpPr>
          <p:cNvPr id="89" name="Google Shape;89;p87"/>
          <p:cNvSpPr txBox="1">
            <a:spLocks noGrp="1"/>
          </p:cNvSpPr>
          <p:nvPr>
            <p:ph type="dt" idx="10"/>
          </p:nvPr>
        </p:nvSpPr>
        <p:spPr>
          <a:xfrm>
            <a:off x="5866072" y="4679112"/>
            <a:ext cx="2065310" cy="24297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87"/>
          <p:cNvSpPr txBox="1">
            <a:spLocks noGrp="1"/>
          </p:cNvSpPr>
          <p:nvPr>
            <p:ph type="ftr" idx="11"/>
          </p:nvPr>
        </p:nvSpPr>
        <p:spPr>
          <a:xfrm>
            <a:off x="606393" y="4677156"/>
            <a:ext cx="3827797" cy="24003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87"/>
          <p:cNvSpPr>
            <a:spLocks noGrp="1"/>
          </p:cNvSpPr>
          <p:nvPr>
            <p:ph type="sldNum" idx="12"/>
          </p:nvPr>
        </p:nvSpPr>
        <p:spPr>
          <a:xfrm>
            <a:off x="8069192" y="4663440"/>
            <a:ext cx="274320" cy="274320"/>
          </a:xfrm>
          <a:prstGeom prst="ellipse">
            <a:avLst/>
          </a:prstGeom>
          <a:solidFill>
            <a:srgbClr val="1D1D1D">
              <a:alpha val="69019"/>
            </a:srgbClr>
          </a:solidFill>
          <a:ln>
            <a:noFill/>
          </a:ln>
        </p:spPr>
        <p:txBody>
          <a:bodyPr spcFirstLastPara="1" wrap="square" lIns="18275" tIns="45700" rIns="18275" bIns="45700" anchor="ctr" anchorCtr="0">
            <a:noAutofit/>
          </a:bodyPr>
          <a:lstStyle>
            <a:lvl1pPr marL="0" marR="0" lvl="0"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2"/>
        <p:cNvGrpSpPr/>
        <p:nvPr/>
      </p:nvGrpSpPr>
      <p:grpSpPr>
        <a:xfrm>
          <a:off x="0" y="0"/>
          <a:ext cx="0" cy="0"/>
          <a:chOff x="0" y="0"/>
          <a:chExt cx="0" cy="0"/>
        </a:xfrm>
      </p:grpSpPr>
      <p:sp>
        <p:nvSpPr>
          <p:cNvPr id="93" name="Google Shape;93;p88"/>
          <p:cNvSpPr txBox="1">
            <a:spLocks noGrp="1"/>
          </p:cNvSpPr>
          <p:nvPr>
            <p:ph type="title"/>
          </p:nvPr>
        </p:nvSpPr>
        <p:spPr>
          <a:xfrm>
            <a:off x="1673352" y="723519"/>
            <a:ext cx="5797296" cy="89154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88"/>
          <p:cNvSpPr txBox="1">
            <a:spLocks noGrp="1"/>
          </p:cNvSpPr>
          <p:nvPr>
            <p:ph type="body" idx="1"/>
          </p:nvPr>
        </p:nvSpPr>
        <p:spPr>
          <a:xfrm rot="5400000">
            <a:off x="3408756" y="243129"/>
            <a:ext cx="2326487" cy="579729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750"/>
              </a:spcBef>
              <a:spcAft>
                <a:spcPts val="0"/>
              </a:spcAft>
              <a:buSzPts val="1800"/>
              <a:buChar char="•"/>
              <a:defRPr/>
            </a:lvl1pPr>
            <a:lvl2pPr marL="914400" lvl="1" indent="-342900" algn="l">
              <a:lnSpc>
                <a:spcPct val="100000"/>
              </a:lnSpc>
              <a:spcBef>
                <a:spcPts val="750"/>
              </a:spcBef>
              <a:spcAft>
                <a:spcPts val="0"/>
              </a:spcAft>
              <a:buSzPts val="1800"/>
              <a:buChar char="•"/>
              <a:defRPr/>
            </a:lvl2pPr>
            <a:lvl3pPr marL="1371600" lvl="2" indent="-342900" algn="l">
              <a:lnSpc>
                <a:spcPct val="100000"/>
              </a:lnSpc>
              <a:spcBef>
                <a:spcPts val="750"/>
              </a:spcBef>
              <a:spcAft>
                <a:spcPts val="0"/>
              </a:spcAft>
              <a:buSzPts val="1800"/>
              <a:buChar char="•"/>
              <a:defRPr/>
            </a:lvl3pPr>
            <a:lvl4pPr marL="1828800" lvl="3" indent="-342900" algn="l">
              <a:lnSpc>
                <a:spcPct val="100000"/>
              </a:lnSpc>
              <a:spcBef>
                <a:spcPts val="750"/>
              </a:spcBef>
              <a:spcAft>
                <a:spcPts val="0"/>
              </a:spcAft>
              <a:buSzPts val="1800"/>
              <a:buChar char="•"/>
              <a:defRPr/>
            </a:lvl4pPr>
            <a:lvl5pPr marL="2286000" lvl="4" indent="-342900" algn="l">
              <a:lnSpc>
                <a:spcPct val="100000"/>
              </a:lnSpc>
              <a:spcBef>
                <a:spcPts val="750"/>
              </a:spcBef>
              <a:spcAft>
                <a:spcPts val="0"/>
              </a:spcAft>
              <a:buSzPts val="1800"/>
              <a:buChar char="•"/>
              <a:defRPr/>
            </a:lvl5pPr>
            <a:lvl6pPr marL="2743200" lvl="5" indent="-342900" algn="l">
              <a:lnSpc>
                <a:spcPct val="100000"/>
              </a:lnSpc>
              <a:spcBef>
                <a:spcPts val="750"/>
              </a:spcBef>
              <a:spcAft>
                <a:spcPts val="0"/>
              </a:spcAft>
              <a:buSzPts val="1800"/>
              <a:buChar char="•"/>
              <a:defRPr/>
            </a:lvl6pPr>
            <a:lvl7pPr marL="3200400" lvl="6" indent="-342900" algn="l">
              <a:lnSpc>
                <a:spcPct val="100000"/>
              </a:lnSpc>
              <a:spcBef>
                <a:spcPts val="750"/>
              </a:spcBef>
              <a:spcAft>
                <a:spcPts val="0"/>
              </a:spcAft>
              <a:buSzPts val="1800"/>
              <a:buChar char="•"/>
              <a:defRPr/>
            </a:lvl7pPr>
            <a:lvl8pPr marL="3657600" lvl="7" indent="-342900" algn="l">
              <a:lnSpc>
                <a:spcPct val="100000"/>
              </a:lnSpc>
              <a:spcBef>
                <a:spcPts val="750"/>
              </a:spcBef>
              <a:spcAft>
                <a:spcPts val="0"/>
              </a:spcAft>
              <a:buSzPts val="1800"/>
              <a:buChar char="•"/>
              <a:defRPr/>
            </a:lvl8pPr>
            <a:lvl9pPr marL="4114800" lvl="8" indent="-342900" algn="l">
              <a:lnSpc>
                <a:spcPct val="100000"/>
              </a:lnSpc>
              <a:spcBef>
                <a:spcPts val="750"/>
              </a:spcBef>
              <a:spcAft>
                <a:spcPts val="0"/>
              </a:spcAft>
              <a:buSzPts val="1800"/>
              <a:buChar char="•"/>
              <a:defRPr/>
            </a:lvl9pPr>
          </a:lstStyle>
          <a:p>
            <a:endParaRPr/>
          </a:p>
        </p:txBody>
      </p:sp>
      <p:sp>
        <p:nvSpPr>
          <p:cNvPr id="95" name="Google Shape;95;p88"/>
          <p:cNvSpPr txBox="1">
            <a:spLocks noGrp="1"/>
          </p:cNvSpPr>
          <p:nvPr>
            <p:ph type="dt" idx="10"/>
          </p:nvPr>
        </p:nvSpPr>
        <p:spPr>
          <a:xfrm>
            <a:off x="5866072" y="4679112"/>
            <a:ext cx="2065310" cy="24297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88"/>
          <p:cNvSpPr txBox="1">
            <a:spLocks noGrp="1"/>
          </p:cNvSpPr>
          <p:nvPr>
            <p:ph type="ftr" idx="11"/>
          </p:nvPr>
        </p:nvSpPr>
        <p:spPr>
          <a:xfrm>
            <a:off x="1200150" y="4677156"/>
            <a:ext cx="4425892" cy="24003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88"/>
          <p:cNvSpPr>
            <a:spLocks noGrp="1"/>
          </p:cNvSpPr>
          <p:nvPr>
            <p:ph type="sldNum" idx="12"/>
          </p:nvPr>
        </p:nvSpPr>
        <p:spPr>
          <a:xfrm>
            <a:off x="8069192" y="4663440"/>
            <a:ext cx="274320" cy="274320"/>
          </a:xfrm>
          <a:prstGeom prst="ellipse">
            <a:avLst/>
          </a:prstGeom>
          <a:solidFill>
            <a:srgbClr val="1D1D1D">
              <a:alpha val="69019"/>
            </a:srgbClr>
          </a:solidFill>
          <a:ln>
            <a:noFill/>
          </a:ln>
        </p:spPr>
        <p:txBody>
          <a:bodyPr spcFirstLastPara="1" wrap="square" lIns="18275" tIns="45700" rIns="18275" bIns="45700" anchor="ctr" anchorCtr="0">
            <a:noAutofit/>
          </a:bodyPr>
          <a:lstStyle>
            <a:lvl1pPr marL="0" marR="0" lvl="0"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8"/>
        <p:cNvGrpSpPr/>
        <p:nvPr/>
      </p:nvGrpSpPr>
      <p:grpSpPr>
        <a:xfrm>
          <a:off x="0" y="0"/>
          <a:ext cx="0" cy="0"/>
          <a:chOff x="0" y="0"/>
          <a:chExt cx="0" cy="0"/>
        </a:xfrm>
      </p:grpSpPr>
      <p:sp>
        <p:nvSpPr>
          <p:cNvPr id="99" name="Google Shape;99;p89"/>
          <p:cNvSpPr txBox="1">
            <a:spLocks noGrp="1"/>
          </p:cNvSpPr>
          <p:nvPr>
            <p:ph type="title"/>
          </p:nvPr>
        </p:nvSpPr>
        <p:spPr>
          <a:xfrm rot="5400000">
            <a:off x="5108007" y="2084772"/>
            <a:ext cx="3737610" cy="973956"/>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89"/>
          <p:cNvSpPr txBox="1">
            <a:spLocks noGrp="1"/>
          </p:cNvSpPr>
          <p:nvPr>
            <p:ph type="body" idx="1"/>
          </p:nvPr>
        </p:nvSpPr>
        <p:spPr>
          <a:xfrm rot="5400000">
            <a:off x="2128981" y="247317"/>
            <a:ext cx="3737610" cy="4648867"/>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750"/>
              </a:spcBef>
              <a:spcAft>
                <a:spcPts val="0"/>
              </a:spcAft>
              <a:buSzPts val="1800"/>
              <a:buChar char="•"/>
              <a:defRPr/>
            </a:lvl1pPr>
            <a:lvl2pPr marL="914400" lvl="1" indent="-342900" algn="l">
              <a:lnSpc>
                <a:spcPct val="100000"/>
              </a:lnSpc>
              <a:spcBef>
                <a:spcPts val="750"/>
              </a:spcBef>
              <a:spcAft>
                <a:spcPts val="0"/>
              </a:spcAft>
              <a:buSzPts val="1800"/>
              <a:buChar char="•"/>
              <a:defRPr/>
            </a:lvl2pPr>
            <a:lvl3pPr marL="1371600" lvl="2" indent="-342900" algn="l">
              <a:lnSpc>
                <a:spcPct val="100000"/>
              </a:lnSpc>
              <a:spcBef>
                <a:spcPts val="750"/>
              </a:spcBef>
              <a:spcAft>
                <a:spcPts val="0"/>
              </a:spcAft>
              <a:buSzPts val="1800"/>
              <a:buChar char="•"/>
              <a:defRPr/>
            </a:lvl3pPr>
            <a:lvl4pPr marL="1828800" lvl="3" indent="-342900" algn="l">
              <a:lnSpc>
                <a:spcPct val="100000"/>
              </a:lnSpc>
              <a:spcBef>
                <a:spcPts val="750"/>
              </a:spcBef>
              <a:spcAft>
                <a:spcPts val="0"/>
              </a:spcAft>
              <a:buSzPts val="1800"/>
              <a:buChar char="•"/>
              <a:defRPr/>
            </a:lvl4pPr>
            <a:lvl5pPr marL="2286000" lvl="4" indent="-342900" algn="l">
              <a:lnSpc>
                <a:spcPct val="100000"/>
              </a:lnSpc>
              <a:spcBef>
                <a:spcPts val="750"/>
              </a:spcBef>
              <a:spcAft>
                <a:spcPts val="0"/>
              </a:spcAft>
              <a:buSzPts val="1800"/>
              <a:buChar char="•"/>
              <a:defRPr/>
            </a:lvl5pPr>
            <a:lvl6pPr marL="2743200" lvl="5" indent="-342900" algn="l">
              <a:lnSpc>
                <a:spcPct val="100000"/>
              </a:lnSpc>
              <a:spcBef>
                <a:spcPts val="750"/>
              </a:spcBef>
              <a:spcAft>
                <a:spcPts val="0"/>
              </a:spcAft>
              <a:buSzPts val="1800"/>
              <a:buChar char="•"/>
              <a:defRPr/>
            </a:lvl6pPr>
            <a:lvl7pPr marL="3200400" lvl="6" indent="-342900" algn="l">
              <a:lnSpc>
                <a:spcPct val="100000"/>
              </a:lnSpc>
              <a:spcBef>
                <a:spcPts val="750"/>
              </a:spcBef>
              <a:spcAft>
                <a:spcPts val="0"/>
              </a:spcAft>
              <a:buSzPts val="1800"/>
              <a:buChar char="•"/>
              <a:defRPr/>
            </a:lvl7pPr>
            <a:lvl8pPr marL="3657600" lvl="7" indent="-342900" algn="l">
              <a:lnSpc>
                <a:spcPct val="100000"/>
              </a:lnSpc>
              <a:spcBef>
                <a:spcPts val="750"/>
              </a:spcBef>
              <a:spcAft>
                <a:spcPts val="0"/>
              </a:spcAft>
              <a:buSzPts val="1800"/>
              <a:buChar char="•"/>
              <a:defRPr/>
            </a:lvl8pPr>
            <a:lvl9pPr marL="4114800" lvl="8" indent="-342900" algn="l">
              <a:lnSpc>
                <a:spcPct val="100000"/>
              </a:lnSpc>
              <a:spcBef>
                <a:spcPts val="750"/>
              </a:spcBef>
              <a:spcAft>
                <a:spcPts val="0"/>
              </a:spcAft>
              <a:buSzPts val="1800"/>
              <a:buChar char="•"/>
              <a:defRPr/>
            </a:lvl9pPr>
          </a:lstStyle>
          <a:p>
            <a:endParaRPr/>
          </a:p>
        </p:txBody>
      </p:sp>
      <p:sp>
        <p:nvSpPr>
          <p:cNvPr id="101" name="Google Shape;101;p89"/>
          <p:cNvSpPr txBox="1">
            <a:spLocks noGrp="1"/>
          </p:cNvSpPr>
          <p:nvPr>
            <p:ph type="dt" idx="10"/>
          </p:nvPr>
        </p:nvSpPr>
        <p:spPr>
          <a:xfrm>
            <a:off x="5866072" y="4679112"/>
            <a:ext cx="2065310" cy="24297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89"/>
          <p:cNvSpPr txBox="1">
            <a:spLocks noGrp="1"/>
          </p:cNvSpPr>
          <p:nvPr>
            <p:ph type="ftr" idx="11"/>
          </p:nvPr>
        </p:nvSpPr>
        <p:spPr>
          <a:xfrm>
            <a:off x="1200150" y="4677156"/>
            <a:ext cx="4425892" cy="24003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89"/>
          <p:cNvSpPr>
            <a:spLocks noGrp="1"/>
          </p:cNvSpPr>
          <p:nvPr>
            <p:ph type="sldNum" idx="12"/>
          </p:nvPr>
        </p:nvSpPr>
        <p:spPr>
          <a:xfrm>
            <a:off x="8069192" y="4663440"/>
            <a:ext cx="274320" cy="274320"/>
          </a:xfrm>
          <a:prstGeom prst="ellipse">
            <a:avLst/>
          </a:prstGeom>
          <a:solidFill>
            <a:srgbClr val="1D1D1D">
              <a:alpha val="69019"/>
            </a:srgbClr>
          </a:solidFill>
          <a:ln>
            <a:noFill/>
          </a:ln>
        </p:spPr>
        <p:txBody>
          <a:bodyPr spcFirstLastPara="1" wrap="square" lIns="18275" tIns="45700" rIns="18275" bIns="45700" anchor="ctr" anchorCtr="0">
            <a:noAutofit/>
          </a:bodyPr>
          <a:lstStyle>
            <a:lvl1pPr marL="0" marR="0" lvl="0"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0"/>
        <p:cNvGrpSpPr/>
        <p:nvPr/>
      </p:nvGrpSpPr>
      <p:grpSpPr>
        <a:xfrm>
          <a:off x="0" y="0"/>
          <a:ext cx="0" cy="0"/>
          <a:chOff x="0" y="0"/>
          <a:chExt cx="0" cy="0"/>
        </a:xfrm>
      </p:grpSpPr>
      <p:sp>
        <p:nvSpPr>
          <p:cNvPr id="111" name="Google Shape;111;p6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67"/>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rmAutofit/>
          </a:bodyPr>
          <a:lstStyle>
            <a:lvl1pPr marL="457200" lvl="0" indent="-361950" algn="l">
              <a:lnSpc>
                <a:spcPct val="100000"/>
              </a:lnSpc>
              <a:spcBef>
                <a:spcPts val="420"/>
              </a:spcBef>
              <a:spcAft>
                <a:spcPts val="0"/>
              </a:spcAft>
              <a:buClr>
                <a:schemeClr val="dk1"/>
              </a:buClr>
              <a:buSzPts val="2100"/>
              <a:buChar char="•"/>
              <a:defRPr sz="2100"/>
            </a:lvl1pPr>
            <a:lvl2pPr marL="914400" lvl="1" indent="-342900" algn="l">
              <a:lnSpc>
                <a:spcPct val="100000"/>
              </a:lnSpc>
              <a:spcBef>
                <a:spcPts val="360"/>
              </a:spcBef>
              <a:spcAft>
                <a:spcPts val="0"/>
              </a:spcAft>
              <a:buClr>
                <a:schemeClr val="dk1"/>
              </a:buClr>
              <a:buSzPts val="1800"/>
              <a:buChar char="–"/>
              <a:defRPr sz="1800"/>
            </a:lvl2pPr>
            <a:lvl3pPr marL="1371600" lvl="2" indent="-323850" algn="l">
              <a:lnSpc>
                <a:spcPct val="100000"/>
              </a:lnSpc>
              <a:spcBef>
                <a:spcPts val="300"/>
              </a:spcBef>
              <a:spcAft>
                <a:spcPts val="0"/>
              </a:spcAft>
              <a:buClr>
                <a:schemeClr val="dk1"/>
              </a:buClr>
              <a:buSzPts val="1500"/>
              <a:buChar char="•"/>
              <a:defRPr sz="1500"/>
            </a:lvl3pPr>
            <a:lvl4pPr marL="1828800" lvl="3" indent="-314325" algn="l">
              <a:lnSpc>
                <a:spcPct val="100000"/>
              </a:lnSpc>
              <a:spcBef>
                <a:spcPts val="270"/>
              </a:spcBef>
              <a:spcAft>
                <a:spcPts val="0"/>
              </a:spcAft>
              <a:buClr>
                <a:schemeClr val="dk1"/>
              </a:buClr>
              <a:buSzPts val="1350"/>
              <a:buChar char="–"/>
              <a:defRPr sz="1350"/>
            </a:lvl4pPr>
            <a:lvl5pPr marL="2286000" lvl="4" indent="-314325" algn="l">
              <a:lnSpc>
                <a:spcPct val="100000"/>
              </a:lnSpc>
              <a:spcBef>
                <a:spcPts val="270"/>
              </a:spcBef>
              <a:spcAft>
                <a:spcPts val="0"/>
              </a:spcAft>
              <a:buClr>
                <a:schemeClr val="dk1"/>
              </a:buClr>
              <a:buSzPts val="1350"/>
              <a:buChar char="»"/>
              <a:defRPr sz="1350"/>
            </a:lvl5pPr>
            <a:lvl6pPr marL="2743200" lvl="5" indent="-314325" algn="l">
              <a:lnSpc>
                <a:spcPct val="100000"/>
              </a:lnSpc>
              <a:spcBef>
                <a:spcPts val="270"/>
              </a:spcBef>
              <a:spcAft>
                <a:spcPts val="0"/>
              </a:spcAft>
              <a:buClr>
                <a:schemeClr val="dk1"/>
              </a:buClr>
              <a:buSzPts val="1350"/>
              <a:buChar char="•"/>
              <a:defRPr sz="1350"/>
            </a:lvl6pPr>
            <a:lvl7pPr marL="3200400" lvl="6" indent="-314325" algn="l">
              <a:lnSpc>
                <a:spcPct val="100000"/>
              </a:lnSpc>
              <a:spcBef>
                <a:spcPts val="270"/>
              </a:spcBef>
              <a:spcAft>
                <a:spcPts val="0"/>
              </a:spcAft>
              <a:buClr>
                <a:schemeClr val="dk1"/>
              </a:buClr>
              <a:buSzPts val="1350"/>
              <a:buChar char="•"/>
              <a:defRPr sz="1350"/>
            </a:lvl7pPr>
            <a:lvl8pPr marL="3657600" lvl="7" indent="-314325" algn="l">
              <a:lnSpc>
                <a:spcPct val="100000"/>
              </a:lnSpc>
              <a:spcBef>
                <a:spcPts val="270"/>
              </a:spcBef>
              <a:spcAft>
                <a:spcPts val="0"/>
              </a:spcAft>
              <a:buClr>
                <a:schemeClr val="dk1"/>
              </a:buClr>
              <a:buSzPts val="1350"/>
              <a:buChar char="•"/>
              <a:defRPr sz="1350"/>
            </a:lvl8pPr>
            <a:lvl9pPr marL="4114800" lvl="8" indent="-314325" algn="l">
              <a:lnSpc>
                <a:spcPct val="100000"/>
              </a:lnSpc>
              <a:spcBef>
                <a:spcPts val="270"/>
              </a:spcBef>
              <a:spcAft>
                <a:spcPts val="0"/>
              </a:spcAft>
              <a:buClr>
                <a:schemeClr val="dk1"/>
              </a:buClr>
              <a:buSzPts val="1350"/>
              <a:buChar char="•"/>
              <a:defRPr sz="1350"/>
            </a:lvl9pPr>
          </a:lstStyle>
          <a:p>
            <a:endParaRPr/>
          </a:p>
        </p:txBody>
      </p:sp>
      <p:sp>
        <p:nvSpPr>
          <p:cNvPr id="113" name="Google Shape;113;p67"/>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rmAutofit/>
          </a:bodyPr>
          <a:lstStyle>
            <a:lvl1pPr marL="457200" lvl="0" indent="-361950" algn="l">
              <a:lnSpc>
                <a:spcPct val="100000"/>
              </a:lnSpc>
              <a:spcBef>
                <a:spcPts val="420"/>
              </a:spcBef>
              <a:spcAft>
                <a:spcPts val="0"/>
              </a:spcAft>
              <a:buClr>
                <a:schemeClr val="dk1"/>
              </a:buClr>
              <a:buSzPts val="2100"/>
              <a:buChar char="•"/>
              <a:defRPr sz="2100"/>
            </a:lvl1pPr>
            <a:lvl2pPr marL="914400" lvl="1" indent="-342900" algn="l">
              <a:lnSpc>
                <a:spcPct val="100000"/>
              </a:lnSpc>
              <a:spcBef>
                <a:spcPts val="360"/>
              </a:spcBef>
              <a:spcAft>
                <a:spcPts val="0"/>
              </a:spcAft>
              <a:buClr>
                <a:schemeClr val="dk1"/>
              </a:buClr>
              <a:buSzPts val="1800"/>
              <a:buChar char="–"/>
              <a:defRPr sz="1800"/>
            </a:lvl2pPr>
            <a:lvl3pPr marL="1371600" lvl="2" indent="-323850" algn="l">
              <a:lnSpc>
                <a:spcPct val="100000"/>
              </a:lnSpc>
              <a:spcBef>
                <a:spcPts val="300"/>
              </a:spcBef>
              <a:spcAft>
                <a:spcPts val="0"/>
              </a:spcAft>
              <a:buClr>
                <a:schemeClr val="dk1"/>
              </a:buClr>
              <a:buSzPts val="1500"/>
              <a:buChar char="•"/>
              <a:defRPr sz="1500"/>
            </a:lvl3pPr>
            <a:lvl4pPr marL="1828800" lvl="3" indent="-314325" algn="l">
              <a:lnSpc>
                <a:spcPct val="100000"/>
              </a:lnSpc>
              <a:spcBef>
                <a:spcPts val="270"/>
              </a:spcBef>
              <a:spcAft>
                <a:spcPts val="0"/>
              </a:spcAft>
              <a:buClr>
                <a:schemeClr val="dk1"/>
              </a:buClr>
              <a:buSzPts val="1350"/>
              <a:buChar char="–"/>
              <a:defRPr sz="1350"/>
            </a:lvl4pPr>
            <a:lvl5pPr marL="2286000" lvl="4" indent="-314325" algn="l">
              <a:lnSpc>
                <a:spcPct val="100000"/>
              </a:lnSpc>
              <a:spcBef>
                <a:spcPts val="270"/>
              </a:spcBef>
              <a:spcAft>
                <a:spcPts val="0"/>
              </a:spcAft>
              <a:buClr>
                <a:schemeClr val="dk1"/>
              </a:buClr>
              <a:buSzPts val="1350"/>
              <a:buChar char="»"/>
              <a:defRPr sz="1350"/>
            </a:lvl5pPr>
            <a:lvl6pPr marL="2743200" lvl="5" indent="-314325" algn="l">
              <a:lnSpc>
                <a:spcPct val="100000"/>
              </a:lnSpc>
              <a:spcBef>
                <a:spcPts val="270"/>
              </a:spcBef>
              <a:spcAft>
                <a:spcPts val="0"/>
              </a:spcAft>
              <a:buClr>
                <a:schemeClr val="dk1"/>
              </a:buClr>
              <a:buSzPts val="1350"/>
              <a:buChar char="•"/>
              <a:defRPr sz="1350"/>
            </a:lvl6pPr>
            <a:lvl7pPr marL="3200400" lvl="6" indent="-314325" algn="l">
              <a:lnSpc>
                <a:spcPct val="100000"/>
              </a:lnSpc>
              <a:spcBef>
                <a:spcPts val="270"/>
              </a:spcBef>
              <a:spcAft>
                <a:spcPts val="0"/>
              </a:spcAft>
              <a:buClr>
                <a:schemeClr val="dk1"/>
              </a:buClr>
              <a:buSzPts val="1350"/>
              <a:buChar char="•"/>
              <a:defRPr sz="1350"/>
            </a:lvl7pPr>
            <a:lvl8pPr marL="3657600" lvl="7" indent="-314325" algn="l">
              <a:lnSpc>
                <a:spcPct val="100000"/>
              </a:lnSpc>
              <a:spcBef>
                <a:spcPts val="270"/>
              </a:spcBef>
              <a:spcAft>
                <a:spcPts val="0"/>
              </a:spcAft>
              <a:buClr>
                <a:schemeClr val="dk1"/>
              </a:buClr>
              <a:buSzPts val="1350"/>
              <a:buChar char="•"/>
              <a:defRPr sz="1350"/>
            </a:lvl8pPr>
            <a:lvl9pPr marL="4114800" lvl="8" indent="-314325" algn="l">
              <a:lnSpc>
                <a:spcPct val="100000"/>
              </a:lnSpc>
              <a:spcBef>
                <a:spcPts val="270"/>
              </a:spcBef>
              <a:spcAft>
                <a:spcPts val="0"/>
              </a:spcAft>
              <a:buClr>
                <a:schemeClr val="dk1"/>
              </a:buClr>
              <a:buSzPts val="1350"/>
              <a:buChar char="•"/>
              <a:defRPr sz="1350"/>
            </a:lvl9pPr>
          </a:lstStyle>
          <a:p>
            <a:endParaRPr/>
          </a:p>
        </p:txBody>
      </p:sp>
      <p:sp>
        <p:nvSpPr>
          <p:cNvPr id="114" name="Google Shape;114;p67"/>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67"/>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67"/>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7"/>
        <p:cNvGrpSpPr/>
        <p:nvPr/>
      </p:nvGrpSpPr>
      <p:grpSpPr>
        <a:xfrm>
          <a:off x="0" y="0"/>
          <a:ext cx="0" cy="0"/>
          <a:chOff x="0" y="0"/>
          <a:chExt cx="0" cy="0"/>
        </a:xfrm>
      </p:grpSpPr>
      <p:sp>
        <p:nvSpPr>
          <p:cNvPr id="118" name="Google Shape;118;p6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68"/>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0" name="Google Shape;120;p68"/>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68"/>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68"/>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3"/>
        <p:cNvGrpSpPr/>
        <p:nvPr/>
      </p:nvGrpSpPr>
      <p:grpSpPr>
        <a:xfrm>
          <a:off x="0" y="0"/>
          <a:ext cx="0" cy="0"/>
          <a:chOff x="0" y="0"/>
          <a:chExt cx="0" cy="0"/>
        </a:xfrm>
      </p:grpSpPr>
      <p:sp>
        <p:nvSpPr>
          <p:cNvPr id="124" name="Google Shape;124;p74"/>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74"/>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74"/>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7"/>
        <p:cNvGrpSpPr/>
        <p:nvPr/>
      </p:nvGrpSpPr>
      <p:grpSpPr>
        <a:xfrm>
          <a:off x="0" y="0"/>
          <a:ext cx="0" cy="0"/>
          <a:chOff x="0" y="0"/>
          <a:chExt cx="0" cy="0"/>
        </a:xfrm>
      </p:grpSpPr>
      <p:sp>
        <p:nvSpPr>
          <p:cNvPr id="128" name="Google Shape;128;p75"/>
          <p:cNvSpPr txBox="1">
            <a:spLocks noGrp="1"/>
          </p:cNvSpPr>
          <p:nvPr>
            <p:ph type="ctrTitle"/>
          </p:nvPr>
        </p:nvSpPr>
        <p:spPr>
          <a:xfrm>
            <a:off x="685800" y="1597822"/>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75"/>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480"/>
              </a:spcBef>
              <a:spcAft>
                <a:spcPts val="0"/>
              </a:spcAft>
              <a:buClr>
                <a:srgbClr val="888888"/>
              </a:buClr>
              <a:buSzPts val="2400"/>
              <a:buNone/>
              <a:defRPr>
                <a:solidFill>
                  <a:srgbClr val="888888"/>
                </a:solidFill>
              </a:defRPr>
            </a:lvl1pPr>
            <a:lvl2pPr lvl="1" algn="ctr">
              <a:lnSpc>
                <a:spcPct val="100000"/>
              </a:lnSpc>
              <a:spcBef>
                <a:spcPts val="420"/>
              </a:spcBef>
              <a:spcAft>
                <a:spcPts val="0"/>
              </a:spcAft>
              <a:buClr>
                <a:srgbClr val="888888"/>
              </a:buClr>
              <a:buSzPts val="2100"/>
              <a:buNone/>
              <a:defRPr>
                <a:solidFill>
                  <a:srgbClr val="888888"/>
                </a:solidFill>
              </a:defRPr>
            </a:lvl2pPr>
            <a:lvl3pPr lvl="2" algn="ctr">
              <a:lnSpc>
                <a:spcPct val="100000"/>
              </a:lnSpc>
              <a:spcBef>
                <a:spcPts val="360"/>
              </a:spcBef>
              <a:spcAft>
                <a:spcPts val="0"/>
              </a:spcAft>
              <a:buClr>
                <a:srgbClr val="888888"/>
              </a:buClr>
              <a:buSzPts val="1800"/>
              <a:buNone/>
              <a:defRPr>
                <a:solidFill>
                  <a:srgbClr val="888888"/>
                </a:solidFill>
              </a:defRPr>
            </a:lvl3pPr>
            <a:lvl4pPr lvl="3" algn="ctr">
              <a:lnSpc>
                <a:spcPct val="100000"/>
              </a:lnSpc>
              <a:spcBef>
                <a:spcPts val="300"/>
              </a:spcBef>
              <a:spcAft>
                <a:spcPts val="0"/>
              </a:spcAft>
              <a:buClr>
                <a:srgbClr val="888888"/>
              </a:buClr>
              <a:buSzPts val="1500"/>
              <a:buNone/>
              <a:defRPr>
                <a:solidFill>
                  <a:srgbClr val="888888"/>
                </a:solidFill>
              </a:defRPr>
            </a:lvl4pPr>
            <a:lvl5pPr lvl="4" algn="ctr">
              <a:lnSpc>
                <a:spcPct val="100000"/>
              </a:lnSpc>
              <a:spcBef>
                <a:spcPts val="300"/>
              </a:spcBef>
              <a:spcAft>
                <a:spcPts val="0"/>
              </a:spcAft>
              <a:buClr>
                <a:srgbClr val="888888"/>
              </a:buClr>
              <a:buSzPts val="1500"/>
              <a:buNone/>
              <a:defRPr>
                <a:solidFill>
                  <a:srgbClr val="888888"/>
                </a:solidFill>
              </a:defRPr>
            </a:lvl5pPr>
            <a:lvl6pPr lvl="5" algn="ctr">
              <a:lnSpc>
                <a:spcPct val="100000"/>
              </a:lnSpc>
              <a:spcBef>
                <a:spcPts val="300"/>
              </a:spcBef>
              <a:spcAft>
                <a:spcPts val="0"/>
              </a:spcAft>
              <a:buClr>
                <a:srgbClr val="888888"/>
              </a:buClr>
              <a:buSzPts val="1500"/>
              <a:buNone/>
              <a:defRPr>
                <a:solidFill>
                  <a:srgbClr val="888888"/>
                </a:solidFill>
              </a:defRPr>
            </a:lvl6pPr>
            <a:lvl7pPr lvl="6" algn="ctr">
              <a:lnSpc>
                <a:spcPct val="100000"/>
              </a:lnSpc>
              <a:spcBef>
                <a:spcPts val="300"/>
              </a:spcBef>
              <a:spcAft>
                <a:spcPts val="0"/>
              </a:spcAft>
              <a:buClr>
                <a:srgbClr val="888888"/>
              </a:buClr>
              <a:buSzPts val="1500"/>
              <a:buNone/>
              <a:defRPr>
                <a:solidFill>
                  <a:srgbClr val="888888"/>
                </a:solidFill>
              </a:defRPr>
            </a:lvl7pPr>
            <a:lvl8pPr lvl="7" algn="ctr">
              <a:lnSpc>
                <a:spcPct val="100000"/>
              </a:lnSpc>
              <a:spcBef>
                <a:spcPts val="300"/>
              </a:spcBef>
              <a:spcAft>
                <a:spcPts val="0"/>
              </a:spcAft>
              <a:buClr>
                <a:srgbClr val="888888"/>
              </a:buClr>
              <a:buSzPts val="1500"/>
              <a:buNone/>
              <a:defRPr>
                <a:solidFill>
                  <a:srgbClr val="888888"/>
                </a:solidFill>
              </a:defRPr>
            </a:lvl8pPr>
            <a:lvl9pPr lvl="8" algn="ctr">
              <a:lnSpc>
                <a:spcPct val="100000"/>
              </a:lnSpc>
              <a:spcBef>
                <a:spcPts val="300"/>
              </a:spcBef>
              <a:spcAft>
                <a:spcPts val="0"/>
              </a:spcAft>
              <a:buClr>
                <a:srgbClr val="888888"/>
              </a:buClr>
              <a:buSzPts val="1500"/>
              <a:buNone/>
              <a:defRPr>
                <a:solidFill>
                  <a:srgbClr val="888888"/>
                </a:solidFill>
              </a:defRPr>
            </a:lvl9pPr>
          </a:lstStyle>
          <a:p>
            <a:endParaRPr/>
          </a:p>
        </p:txBody>
      </p:sp>
      <p:sp>
        <p:nvSpPr>
          <p:cNvPr id="130" name="Google Shape;130;p75"/>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75"/>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75"/>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3"/>
        <p:cNvGrpSpPr/>
        <p:nvPr/>
      </p:nvGrpSpPr>
      <p:grpSpPr>
        <a:xfrm>
          <a:off x="0" y="0"/>
          <a:ext cx="0" cy="0"/>
          <a:chOff x="0" y="0"/>
          <a:chExt cx="0" cy="0"/>
        </a:xfrm>
      </p:grpSpPr>
      <p:sp>
        <p:nvSpPr>
          <p:cNvPr id="134" name="Google Shape;134;p76"/>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3000"/>
              <a:buFont typeface="Calibri"/>
              <a:buNone/>
              <a:defRPr sz="3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76"/>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300"/>
              </a:spcBef>
              <a:spcAft>
                <a:spcPts val="0"/>
              </a:spcAft>
              <a:buClr>
                <a:srgbClr val="888888"/>
              </a:buClr>
              <a:buSzPts val="1500"/>
              <a:buNone/>
              <a:defRPr sz="1500">
                <a:solidFill>
                  <a:srgbClr val="888888"/>
                </a:solidFill>
              </a:defRPr>
            </a:lvl1pPr>
            <a:lvl2pPr marL="914400" lvl="1" indent="-228600" algn="l">
              <a:lnSpc>
                <a:spcPct val="100000"/>
              </a:lnSpc>
              <a:spcBef>
                <a:spcPts val="270"/>
              </a:spcBef>
              <a:spcAft>
                <a:spcPts val="0"/>
              </a:spcAft>
              <a:buClr>
                <a:srgbClr val="888888"/>
              </a:buClr>
              <a:buSzPts val="1350"/>
              <a:buNone/>
              <a:defRPr sz="1350">
                <a:solidFill>
                  <a:srgbClr val="888888"/>
                </a:solidFill>
              </a:defRPr>
            </a:lvl2pPr>
            <a:lvl3pPr marL="1371600" lvl="2" indent="-228600" algn="l">
              <a:lnSpc>
                <a:spcPct val="100000"/>
              </a:lnSpc>
              <a:spcBef>
                <a:spcPts val="240"/>
              </a:spcBef>
              <a:spcAft>
                <a:spcPts val="0"/>
              </a:spcAft>
              <a:buClr>
                <a:srgbClr val="888888"/>
              </a:buClr>
              <a:buSzPts val="1200"/>
              <a:buNone/>
              <a:defRPr sz="1200">
                <a:solidFill>
                  <a:srgbClr val="888888"/>
                </a:solidFill>
              </a:defRPr>
            </a:lvl3pPr>
            <a:lvl4pPr marL="1828800" lvl="3" indent="-228600" algn="l">
              <a:lnSpc>
                <a:spcPct val="100000"/>
              </a:lnSpc>
              <a:spcBef>
                <a:spcPts val="210"/>
              </a:spcBef>
              <a:spcAft>
                <a:spcPts val="0"/>
              </a:spcAft>
              <a:buClr>
                <a:srgbClr val="888888"/>
              </a:buClr>
              <a:buSzPts val="1050"/>
              <a:buNone/>
              <a:defRPr sz="1050">
                <a:solidFill>
                  <a:srgbClr val="888888"/>
                </a:solidFill>
              </a:defRPr>
            </a:lvl4pPr>
            <a:lvl5pPr marL="2286000" lvl="4" indent="-228600" algn="l">
              <a:lnSpc>
                <a:spcPct val="100000"/>
              </a:lnSpc>
              <a:spcBef>
                <a:spcPts val="210"/>
              </a:spcBef>
              <a:spcAft>
                <a:spcPts val="0"/>
              </a:spcAft>
              <a:buClr>
                <a:srgbClr val="888888"/>
              </a:buClr>
              <a:buSzPts val="1050"/>
              <a:buNone/>
              <a:defRPr sz="1050">
                <a:solidFill>
                  <a:srgbClr val="888888"/>
                </a:solidFill>
              </a:defRPr>
            </a:lvl5pPr>
            <a:lvl6pPr marL="2743200" lvl="5" indent="-228600" algn="l">
              <a:lnSpc>
                <a:spcPct val="100000"/>
              </a:lnSpc>
              <a:spcBef>
                <a:spcPts val="210"/>
              </a:spcBef>
              <a:spcAft>
                <a:spcPts val="0"/>
              </a:spcAft>
              <a:buClr>
                <a:srgbClr val="888888"/>
              </a:buClr>
              <a:buSzPts val="1050"/>
              <a:buNone/>
              <a:defRPr sz="1050">
                <a:solidFill>
                  <a:srgbClr val="888888"/>
                </a:solidFill>
              </a:defRPr>
            </a:lvl6pPr>
            <a:lvl7pPr marL="3200400" lvl="6" indent="-228600" algn="l">
              <a:lnSpc>
                <a:spcPct val="100000"/>
              </a:lnSpc>
              <a:spcBef>
                <a:spcPts val="210"/>
              </a:spcBef>
              <a:spcAft>
                <a:spcPts val="0"/>
              </a:spcAft>
              <a:buClr>
                <a:srgbClr val="888888"/>
              </a:buClr>
              <a:buSzPts val="1050"/>
              <a:buNone/>
              <a:defRPr sz="1050">
                <a:solidFill>
                  <a:srgbClr val="888888"/>
                </a:solidFill>
              </a:defRPr>
            </a:lvl7pPr>
            <a:lvl8pPr marL="3657600" lvl="7" indent="-228600" algn="l">
              <a:lnSpc>
                <a:spcPct val="100000"/>
              </a:lnSpc>
              <a:spcBef>
                <a:spcPts val="210"/>
              </a:spcBef>
              <a:spcAft>
                <a:spcPts val="0"/>
              </a:spcAft>
              <a:buClr>
                <a:srgbClr val="888888"/>
              </a:buClr>
              <a:buSzPts val="1050"/>
              <a:buNone/>
              <a:defRPr sz="1050">
                <a:solidFill>
                  <a:srgbClr val="888888"/>
                </a:solidFill>
              </a:defRPr>
            </a:lvl8pPr>
            <a:lvl9pPr marL="4114800" lvl="8" indent="-228600" algn="l">
              <a:lnSpc>
                <a:spcPct val="100000"/>
              </a:lnSpc>
              <a:spcBef>
                <a:spcPts val="210"/>
              </a:spcBef>
              <a:spcAft>
                <a:spcPts val="0"/>
              </a:spcAft>
              <a:buClr>
                <a:srgbClr val="888888"/>
              </a:buClr>
              <a:buSzPts val="1050"/>
              <a:buNone/>
              <a:defRPr sz="1050">
                <a:solidFill>
                  <a:srgbClr val="888888"/>
                </a:solidFill>
              </a:defRPr>
            </a:lvl9pPr>
          </a:lstStyle>
          <a:p>
            <a:endParaRPr/>
          </a:p>
        </p:txBody>
      </p:sp>
      <p:sp>
        <p:nvSpPr>
          <p:cNvPr id="136" name="Google Shape;136;p76"/>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76"/>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76"/>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9"/>
        <p:cNvGrpSpPr/>
        <p:nvPr/>
      </p:nvGrpSpPr>
      <p:grpSpPr>
        <a:xfrm>
          <a:off x="0" y="0"/>
          <a:ext cx="0" cy="0"/>
          <a:chOff x="0" y="0"/>
          <a:chExt cx="0" cy="0"/>
        </a:xfrm>
      </p:grpSpPr>
      <p:sp>
        <p:nvSpPr>
          <p:cNvPr id="140" name="Google Shape;140;p7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33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77"/>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360"/>
              </a:spcBef>
              <a:spcAft>
                <a:spcPts val="0"/>
              </a:spcAft>
              <a:buClr>
                <a:schemeClr val="dk1"/>
              </a:buClr>
              <a:buSzPts val="1800"/>
              <a:buNone/>
              <a:defRPr sz="1800" b="1"/>
            </a:lvl1pPr>
            <a:lvl2pPr marL="914400" lvl="1" indent="-228600" algn="l">
              <a:lnSpc>
                <a:spcPct val="100000"/>
              </a:lnSpc>
              <a:spcBef>
                <a:spcPts val="300"/>
              </a:spcBef>
              <a:spcAft>
                <a:spcPts val="0"/>
              </a:spcAft>
              <a:buClr>
                <a:schemeClr val="dk1"/>
              </a:buClr>
              <a:buSzPts val="1500"/>
              <a:buNone/>
              <a:defRPr sz="1500" b="1"/>
            </a:lvl2pPr>
            <a:lvl3pPr marL="1371600" lvl="2" indent="-228600" algn="l">
              <a:lnSpc>
                <a:spcPct val="100000"/>
              </a:lnSpc>
              <a:spcBef>
                <a:spcPts val="270"/>
              </a:spcBef>
              <a:spcAft>
                <a:spcPts val="0"/>
              </a:spcAft>
              <a:buClr>
                <a:schemeClr val="dk1"/>
              </a:buClr>
              <a:buSzPts val="1350"/>
              <a:buNone/>
              <a:defRPr sz="1350" b="1"/>
            </a:lvl3pPr>
            <a:lvl4pPr marL="1828800" lvl="3" indent="-228600" algn="l">
              <a:lnSpc>
                <a:spcPct val="100000"/>
              </a:lnSpc>
              <a:spcBef>
                <a:spcPts val="240"/>
              </a:spcBef>
              <a:spcAft>
                <a:spcPts val="0"/>
              </a:spcAft>
              <a:buClr>
                <a:schemeClr val="dk1"/>
              </a:buClr>
              <a:buSzPts val="1200"/>
              <a:buNone/>
              <a:defRPr sz="1200" b="1"/>
            </a:lvl4pPr>
            <a:lvl5pPr marL="2286000" lvl="4" indent="-228600" algn="l">
              <a:lnSpc>
                <a:spcPct val="100000"/>
              </a:lnSpc>
              <a:spcBef>
                <a:spcPts val="240"/>
              </a:spcBef>
              <a:spcAft>
                <a:spcPts val="0"/>
              </a:spcAft>
              <a:buClr>
                <a:schemeClr val="dk1"/>
              </a:buClr>
              <a:buSzPts val="1200"/>
              <a:buNone/>
              <a:defRPr sz="1200" b="1"/>
            </a:lvl5pPr>
            <a:lvl6pPr marL="2743200" lvl="5" indent="-228600" algn="l">
              <a:lnSpc>
                <a:spcPct val="100000"/>
              </a:lnSpc>
              <a:spcBef>
                <a:spcPts val="240"/>
              </a:spcBef>
              <a:spcAft>
                <a:spcPts val="0"/>
              </a:spcAft>
              <a:buClr>
                <a:schemeClr val="dk1"/>
              </a:buClr>
              <a:buSzPts val="1200"/>
              <a:buNone/>
              <a:defRPr sz="1200" b="1"/>
            </a:lvl6pPr>
            <a:lvl7pPr marL="3200400" lvl="6" indent="-228600" algn="l">
              <a:lnSpc>
                <a:spcPct val="100000"/>
              </a:lnSpc>
              <a:spcBef>
                <a:spcPts val="240"/>
              </a:spcBef>
              <a:spcAft>
                <a:spcPts val="0"/>
              </a:spcAft>
              <a:buClr>
                <a:schemeClr val="dk1"/>
              </a:buClr>
              <a:buSzPts val="1200"/>
              <a:buNone/>
              <a:defRPr sz="1200" b="1"/>
            </a:lvl7pPr>
            <a:lvl8pPr marL="3657600" lvl="7" indent="-228600" algn="l">
              <a:lnSpc>
                <a:spcPct val="100000"/>
              </a:lnSpc>
              <a:spcBef>
                <a:spcPts val="240"/>
              </a:spcBef>
              <a:spcAft>
                <a:spcPts val="0"/>
              </a:spcAft>
              <a:buClr>
                <a:schemeClr val="dk1"/>
              </a:buClr>
              <a:buSzPts val="1200"/>
              <a:buNone/>
              <a:defRPr sz="1200" b="1"/>
            </a:lvl8pPr>
            <a:lvl9pPr marL="4114800" lvl="8" indent="-228600" algn="l">
              <a:lnSpc>
                <a:spcPct val="100000"/>
              </a:lnSpc>
              <a:spcBef>
                <a:spcPts val="240"/>
              </a:spcBef>
              <a:spcAft>
                <a:spcPts val="0"/>
              </a:spcAft>
              <a:buClr>
                <a:schemeClr val="dk1"/>
              </a:buClr>
              <a:buSzPts val="1200"/>
              <a:buNone/>
              <a:defRPr sz="1200" b="1"/>
            </a:lvl9pPr>
          </a:lstStyle>
          <a:p>
            <a:endParaRPr/>
          </a:p>
        </p:txBody>
      </p:sp>
      <p:sp>
        <p:nvSpPr>
          <p:cNvPr id="142" name="Google Shape;142;p77"/>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sz="1800"/>
            </a:lvl1pPr>
            <a:lvl2pPr marL="914400" lvl="1" indent="-323850" algn="l">
              <a:lnSpc>
                <a:spcPct val="100000"/>
              </a:lnSpc>
              <a:spcBef>
                <a:spcPts val="300"/>
              </a:spcBef>
              <a:spcAft>
                <a:spcPts val="0"/>
              </a:spcAft>
              <a:buClr>
                <a:schemeClr val="dk1"/>
              </a:buClr>
              <a:buSzPts val="1500"/>
              <a:buChar char="–"/>
              <a:defRPr sz="1500"/>
            </a:lvl2pPr>
            <a:lvl3pPr marL="1371600" lvl="2" indent="-314325" algn="l">
              <a:lnSpc>
                <a:spcPct val="100000"/>
              </a:lnSpc>
              <a:spcBef>
                <a:spcPts val="270"/>
              </a:spcBef>
              <a:spcAft>
                <a:spcPts val="0"/>
              </a:spcAft>
              <a:buClr>
                <a:schemeClr val="dk1"/>
              </a:buClr>
              <a:buSzPts val="1350"/>
              <a:buChar char="•"/>
              <a:defRPr sz="1350"/>
            </a:lvl3pPr>
            <a:lvl4pPr marL="1828800" lvl="3" indent="-304800" algn="l">
              <a:lnSpc>
                <a:spcPct val="100000"/>
              </a:lnSpc>
              <a:spcBef>
                <a:spcPts val="240"/>
              </a:spcBef>
              <a:spcAft>
                <a:spcPts val="0"/>
              </a:spcAft>
              <a:buClr>
                <a:schemeClr val="dk1"/>
              </a:buClr>
              <a:buSzPts val="1200"/>
              <a:buChar char="–"/>
              <a:defRPr sz="1200"/>
            </a:lvl4pPr>
            <a:lvl5pPr marL="2286000" lvl="4" indent="-304800" algn="l">
              <a:lnSpc>
                <a:spcPct val="100000"/>
              </a:lnSpc>
              <a:spcBef>
                <a:spcPts val="240"/>
              </a:spcBef>
              <a:spcAft>
                <a:spcPts val="0"/>
              </a:spcAft>
              <a:buClr>
                <a:schemeClr val="dk1"/>
              </a:buClr>
              <a:buSzPts val="1200"/>
              <a:buChar char="»"/>
              <a:defRPr sz="1200"/>
            </a:lvl5pPr>
            <a:lvl6pPr marL="2743200" lvl="5" indent="-304800" algn="l">
              <a:lnSpc>
                <a:spcPct val="100000"/>
              </a:lnSpc>
              <a:spcBef>
                <a:spcPts val="240"/>
              </a:spcBef>
              <a:spcAft>
                <a:spcPts val="0"/>
              </a:spcAft>
              <a:buClr>
                <a:schemeClr val="dk1"/>
              </a:buClr>
              <a:buSzPts val="1200"/>
              <a:buChar char="•"/>
              <a:defRPr sz="1200"/>
            </a:lvl6pPr>
            <a:lvl7pPr marL="3200400" lvl="6" indent="-304800" algn="l">
              <a:lnSpc>
                <a:spcPct val="100000"/>
              </a:lnSpc>
              <a:spcBef>
                <a:spcPts val="240"/>
              </a:spcBef>
              <a:spcAft>
                <a:spcPts val="0"/>
              </a:spcAft>
              <a:buClr>
                <a:schemeClr val="dk1"/>
              </a:buClr>
              <a:buSzPts val="1200"/>
              <a:buChar char="•"/>
              <a:defRPr sz="1200"/>
            </a:lvl7pPr>
            <a:lvl8pPr marL="3657600" lvl="7" indent="-304800" algn="l">
              <a:lnSpc>
                <a:spcPct val="100000"/>
              </a:lnSpc>
              <a:spcBef>
                <a:spcPts val="240"/>
              </a:spcBef>
              <a:spcAft>
                <a:spcPts val="0"/>
              </a:spcAft>
              <a:buClr>
                <a:schemeClr val="dk1"/>
              </a:buClr>
              <a:buSzPts val="1200"/>
              <a:buChar char="•"/>
              <a:defRPr sz="1200"/>
            </a:lvl8pPr>
            <a:lvl9pPr marL="4114800" lvl="8" indent="-304800" algn="l">
              <a:lnSpc>
                <a:spcPct val="100000"/>
              </a:lnSpc>
              <a:spcBef>
                <a:spcPts val="240"/>
              </a:spcBef>
              <a:spcAft>
                <a:spcPts val="0"/>
              </a:spcAft>
              <a:buClr>
                <a:schemeClr val="dk1"/>
              </a:buClr>
              <a:buSzPts val="1200"/>
              <a:buChar char="•"/>
              <a:defRPr sz="1200"/>
            </a:lvl9pPr>
          </a:lstStyle>
          <a:p>
            <a:endParaRPr/>
          </a:p>
        </p:txBody>
      </p:sp>
      <p:sp>
        <p:nvSpPr>
          <p:cNvPr id="143" name="Google Shape;143;p77"/>
          <p:cNvSpPr txBox="1">
            <a:spLocks noGrp="1"/>
          </p:cNvSpPr>
          <p:nvPr>
            <p:ph type="body" idx="3"/>
          </p:nvPr>
        </p:nvSpPr>
        <p:spPr>
          <a:xfrm>
            <a:off x="4645032"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360"/>
              </a:spcBef>
              <a:spcAft>
                <a:spcPts val="0"/>
              </a:spcAft>
              <a:buClr>
                <a:schemeClr val="dk1"/>
              </a:buClr>
              <a:buSzPts val="1800"/>
              <a:buNone/>
              <a:defRPr sz="1800" b="1"/>
            </a:lvl1pPr>
            <a:lvl2pPr marL="914400" lvl="1" indent="-228600" algn="l">
              <a:lnSpc>
                <a:spcPct val="100000"/>
              </a:lnSpc>
              <a:spcBef>
                <a:spcPts val="300"/>
              </a:spcBef>
              <a:spcAft>
                <a:spcPts val="0"/>
              </a:spcAft>
              <a:buClr>
                <a:schemeClr val="dk1"/>
              </a:buClr>
              <a:buSzPts val="1500"/>
              <a:buNone/>
              <a:defRPr sz="1500" b="1"/>
            </a:lvl2pPr>
            <a:lvl3pPr marL="1371600" lvl="2" indent="-228600" algn="l">
              <a:lnSpc>
                <a:spcPct val="100000"/>
              </a:lnSpc>
              <a:spcBef>
                <a:spcPts val="270"/>
              </a:spcBef>
              <a:spcAft>
                <a:spcPts val="0"/>
              </a:spcAft>
              <a:buClr>
                <a:schemeClr val="dk1"/>
              </a:buClr>
              <a:buSzPts val="1350"/>
              <a:buNone/>
              <a:defRPr sz="1350" b="1"/>
            </a:lvl3pPr>
            <a:lvl4pPr marL="1828800" lvl="3" indent="-228600" algn="l">
              <a:lnSpc>
                <a:spcPct val="100000"/>
              </a:lnSpc>
              <a:spcBef>
                <a:spcPts val="240"/>
              </a:spcBef>
              <a:spcAft>
                <a:spcPts val="0"/>
              </a:spcAft>
              <a:buClr>
                <a:schemeClr val="dk1"/>
              </a:buClr>
              <a:buSzPts val="1200"/>
              <a:buNone/>
              <a:defRPr sz="1200" b="1"/>
            </a:lvl4pPr>
            <a:lvl5pPr marL="2286000" lvl="4" indent="-228600" algn="l">
              <a:lnSpc>
                <a:spcPct val="100000"/>
              </a:lnSpc>
              <a:spcBef>
                <a:spcPts val="240"/>
              </a:spcBef>
              <a:spcAft>
                <a:spcPts val="0"/>
              </a:spcAft>
              <a:buClr>
                <a:schemeClr val="dk1"/>
              </a:buClr>
              <a:buSzPts val="1200"/>
              <a:buNone/>
              <a:defRPr sz="1200" b="1"/>
            </a:lvl5pPr>
            <a:lvl6pPr marL="2743200" lvl="5" indent="-228600" algn="l">
              <a:lnSpc>
                <a:spcPct val="100000"/>
              </a:lnSpc>
              <a:spcBef>
                <a:spcPts val="240"/>
              </a:spcBef>
              <a:spcAft>
                <a:spcPts val="0"/>
              </a:spcAft>
              <a:buClr>
                <a:schemeClr val="dk1"/>
              </a:buClr>
              <a:buSzPts val="1200"/>
              <a:buNone/>
              <a:defRPr sz="1200" b="1"/>
            </a:lvl6pPr>
            <a:lvl7pPr marL="3200400" lvl="6" indent="-228600" algn="l">
              <a:lnSpc>
                <a:spcPct val="100000"/>
              </a:lnSpc>
              <a:spcBef>
                <a:spcPts val="240"/>
              </a:spcBef>
              <a:spcAft>
                <a:spcPts val="0"/>
              </a:spcAft>
              <a:buClr>
                <a:schemeClr val="dk1"/>
              </a:buClr>
              <a:buSzPts val="1200"/>
              <a:buNone/>
              <a:defRPr sz="1200" b="1"/>
            </a:lvl7pPr>
            <a:lvl8pPr marL="3657600" lvl="7" indent="-228600" algn="l">
              <a:lnSpc>
                <a:spcPct val="100000"/>
              </a:lnSpc>
              <a:spcBef>
                <a:spcPts val="240"/>
              </a:spcBef>
              <a:spcAft>
                <a:spcPts val="0"/>
              </a:spcAft>
              <a:buClr>
                <a:schemeClr val="dk1"/>
              </a:buClr>
              <a:buSzPts val="1200"/>
              <a:buNone/>
              <a:defRPr sz="1200" b="1"/>
            </a:lvl8pPr>
            <a:lvl9pPr marL="4114800" lvl="8" indent="-228600" algn="l">
              <a:lnSpc>
                <a:spcPct val="100000"/>
              </a:lnSpc>
              <a:spcBef>
                <a:spcPts val="240"/>
              </a:spcBef>
              <a:spcAft>
                <a:spcPts val="0"/>
              </a:spcAft>
              <a:buClr>
                <a:schemeClr val="dk1"/>
              </a:buClr>
              <a:buSzPts val="1200"/>
              <a:buNone/>
              <a:defRPr sz="1200" b="1"/>
            </a:lvl9pPr>
          </a:lstStyle>
          <a:p>
            <a:endParaRPr/>
          </a:p>
        </p:txBody>
      </p:sp>
      <p:sp>
        <p:nvSpPr>
          <p:cNvPr id="144" name="Google Shape;144;p77"/>
          <p:cNvSpPr txBox="1">
            <a:spLocks noGrp="1"/>
          </p:cNvSpPr>
          <p:nvPr>
            <p:ph type="body" idx="4"/>
          </p:nvPr>
        </p:nvSpPr>
        <p:spPr>
          <a:xfrm>
            <a:off x="4645032" y="1631156"/>
            <a:ext cx="4041775" cy="296346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sz="1800"/>
            </a:lvl1pPr>
            <a:lvl2pPr marL="914400" lvl="1" indent="-323850" algn="l">
              <a:lnSpc>
                <a:spcPct val="100000"/>
              </a:lnSpc>
              <a:spcBef>
                <a:spcPts val="300"/>
              </a:spcBef>
              <a:spcAft>
                <a:spcPts val="0"/>
              </a:spcAft>
              <a:buClr>
                <a:schemeClr val="dk1"/>
              </a:buClr>
              <a:buSzPts val="1500"/>
              <a:buChar char="–"/>
              <a:defRPr sz="1500"/>
            </a:lvl2pPr>
            <a:lvl3pPr marL="1371600" lvl="2" indent="-314325" algn="l">
              <a:lnSpc>
                <a:spcPct val="100000"/>
              </a:lnSpc>
              <a:spcBef>
                <a:spcPts val="270"/>
              </a:spcBef>
              <a:spcAft>
                <a:spcPts val="0"/>
              </a:spcAft>
              <a:buClr>
                <a:schemeClr val="dk1"/>
              </a:buClr>
              <a:buSzPts val="1350"/>
              <a:buChar char="•"/>
              <a:defRPr sz="1350"/>
            </a:lvl3pPr>
            <a:lvl4pPr marL="1828800" lvl="3" indent="-304800" algn="l">
              <a:lnSpc>
                <a:spcPct val="100000"/>
              </a:lnSpc>
              <a:spcBef>
                <a:spcPts val="240"/>
              </a:spcBef>
              <a:spcAft>
                <a:spcPts val="0"/>
              </a:spcAft>
              <a:buClr>
                <a:schemeClr val="dk1"/>
              </a:buClr>
              <a:buSzPts val="1200"/>
              <a:buChar char="–"/>
              <a:defRPr sz="1200"/>
            </a:lvl4pPr>
            <a:lvl5pPr marL="2286000" lvl="4" indent="-304800" algn="l">
              <a:lnSpc>
                <a:spcPct val="100000"/>
              </a:lnSpc>
              <a:spcBef>
                <a:spcPts val="240"/>
              </a:spcBef>
              <a:spcAft>
                <a:spcPts val="0"/>
              </a:spcAft>
              <a:buClr>
                <a:schemeClr val="dk1"/>
              </a:buClr>
              <a:buSzPts val="1200"/>
              <a:buChar char="»"/>
              <a:defRPr sz="1200"/>
            </a:lvl5pPr>
            <a:lvl6pPr marL="2743200" lvl="5" indent="-304800" algn="l">
              <a:lnSpc>
                <a:spcPct val="100000"/>
              </a:lnSpc>
              <a:spcBef>
                <a:spcPts val="240"/>
              </a:spcBef>
              <a:spcAft>
                <a:spcPts val="0"/>
              </a:spcAft>
              <a:buClr>
                <a:schemeClr val="dk1"/>
              </a:buClr>
              <a:buSzPts val="1200"/>
              <a:buChar char="•"/>
              <a:defRPr sz="1200"/>
            </a:lvl6pPr>
            <a:lvl7pPr marL="3200400" lvl="6" indent="-304800" algn="l">
              <a:lnSpc>
                <a:spcPct val="100000"/>
              </a:lnSpc>
              <a:spcBef>
                <a:spcPts val="240"/>
              </a:spcBef>
              <a:spcAft>
                <a:spcPts val="0"/>
              </a:spcAft>
              <a:buClr>
                <a:schemeClr val="dk1"/>
              </a:buClr>
              <a:buSzPts val="1200"/>
              <a:buChar char="•"/>
              <a:defRPr sz="1200"/>
            </a:lvl7pPr>
            <a:lvl8pPr marL="3657600" lvl="7" indent="-304800" algn="l">
              <a:lnSpc>
                <a:spcPct val="100000"/>
              </a:lnSpc>
              <a:spcBef>
                <a:spcPts val="240"/>
              </a:spcBef>
              <a:spcAft>
                <a:spcPts val="0"/>
              </a:spcAft>
              <a:buClr>
                <a:schemeClr val="dk1"/>
              </a:buClr>
              <a:buSzPts val="1200"/>
              <a:buChar char="•"/>
              <a:defRPr sz="1200"/>
            </a:lvl8pPr>
            <a:lvl9pPr marL="4114800" lvl="8" indent="-304800" algn="l">
              <a:lnSpc>
                <a:spcPct val="100000"/>
              </a:lnSpc>
              <a:spcBef>
                <a:spcPts val="240"/>
              </a:spcBef>
              <a:spcAft>
                <a:spcPts val="0"/>
              </a:spcAft>
              <a:buClr>
                <a:schemeClr val="dk1"/>
              </a:buClr>
              <a:buSzPts val="1200"/>
              <a:buChar char="•"/>
              <a:defRPr sz="1200"/>
            </a:lvl9pPr>
          </a:lstStyle>
          <a:p>
            <a:endParaRPr/>
          </a:p>
        </p:txBody>
      </p:sp>
      <p:sp>
        <p:nvSpPr>
          <p:cNvPr id="145" name="Google Shape;145;p77"/>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77"/>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77"/>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65"/>
          <p:cNvSpPr txBox="1">
            <a:spLocks noGrp="1"/>
          </p:cNvSpPr>
          <p:nvPr>
            <p:ph type="title"/>
          </p:nvPr>
        </p:nvSpPr>
        <p:spPr>
          <a:xfrm>
            <a:off x="1673352" y="723519"/>
            <a:ext cx="5797296" cy="891540"/>
          </a:xfrm>
          <a:prstGeom prst="rect">
            <a:avLst/>
          </a:prstGeom>
          <a:solidFill>
            <a:schemeClr val="dk1"/>
          </a:solidFill>
          <a:ln w="31750" cap="sq" cmpd="sng">
            <a:solidFill>
              <a:srgbClr val="FEFEFE"/>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FEFEF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65"/>
          <p:cNvSpPr txBox="1">
            <a:spLocks noGrp="1"/>
          </p:cNvSpPr>
          <p:nvPr>
            <p:ph type="body" idx="1"/>
          </p:nvPr>
        </p:nvSpPr>
        <p:spPr>
          <a:xfrm>
            <a:off x="1673352" y="1978534"/>
            <a:ext cx="5797296" cy="2326487"/>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750"/>
              </a:spcBef>
              <a:spcAft>
                <a:spcPts val="0"/>
              </a:spcAft>
              <a:buSzPts val="1800"/>
              <a:buChar char="•"/>
              <a:defRPr/>
            </a:lvl1pPr>
            <a:lvl2pPr marL="914400" lvl="1" indent="-342900" algn="l">
              <a:lnSpc>
                <a:spcPct val="100000"/>
              </a:lnSpc>
              <a:spcBef>
                <a:spcPts val="750"/>
              </a:spcBef>
              <a:spcAft>
                <a:spcPts val="0"/>
              </a:spcAft>
              <a:buSzPts val="1800"/>
              <a:buChar char="•"/>
              <a:defRPr/>
            </a:lvl2pPr>
            <a:lvl3pPr marL="1371600" lvl="2" indent="-342900" algn="l">
              <a:lnSpc>
                <a:spcPct val="100000"/>
              </a:lnSpc>
              <a:spcBef>
                <a:spcPts val="750"/>
              </a:spcBef>
              <a:spcAft>
                <a:spcPts val="0"/>
              </a:spcAft>
              <a:buSzPts val="1800"/>
              <a:buChar char="•"/>
              <a:defRPr/>
            </a:lvl3pPr>
            <a:lvl4pPr marL="1828800" lvl="3" indent="-342900" algn="l">
              <a:lnSpc>
                <a:spcPct val="100000"/>
              </a:lnSpc>
              <a:spcBef>
                <a:spcPts val="750"/>
              </a:spcBef>
              <a:spcAft>
                <a:spcPts val="0"/>
              </a:spcAft>
              <a:buSzPts val="1800"/>
              <a:buChar char="•"/>
              <a:defRPr/>
            </a:lvl4pPr>
            <a:lvl5pPr marL="2286000" lvl="4" indent="-342900" algn="l">
              <a:lnSpc>
                <a:spcPct val="100000"/>
              </a:lnSpc>
              <a:spcBef>
                <a:spcPts val="750"/>
              </a:spcBef>
              <a:spcAft>
                <a:spcPts val="0"/>
              </a:spcAft>
              <a:buSzPts val="1800"/>
              <a:buChar char="•"/>
              <a:defRPr/>
            </a:lvl5pPr>
            <a:lvl6pPr marL="2743200" lvl="5" indent="-342900" algn="l">
              <a:lnSpc>
                <a:spcPct val="100000"/>
              </a:lnSpc>
              <a:spcBef>
                <a:spcPts val="750"/>
              </a:spcBef>
              <a:spcAft>
                <a:spcPts val="0"/>
              </a:spcAft>
              <a:buSzPts val="1800"/>
              <a:buChar char="•"/>
              <a:defRPr/>
            </a:lvl6pPr>
            <a:lvl7pPr marL="3200400" lvl="6" indent="-342900" algn="l">
              <a:lnSpc>
                <a:spcPct val="100000"/>
              </a:lnSpc>
              <a:spcBef>
                <a:spcPts val="750"/>
              </a:spcBef>
              <a:spcAft>
                <a:spcPts val="0"/>
              </a:spcAft>
              <a:buSzPts val="1800"/>
              <a:buChar char="•"/>
              <a:defRPr/>
            </a:lvl7pPr>
            <a:lvl8pPr marL="3657600" lvl="7" indent="-342900" algn="l">
              <a:lnSpc>
                <a:spcPct val="100000"/>
              </a:lnSpc>
              <a:spcBef>
                <a:spcPts val="750"/>
              </a:spcBef>
              <a:spcAft>
                <a:spcPts val="0"/>
              </a:spcAft>
              <a:buSzPts val="1800"/>
              <a:buChar char="•"/>
              <a:defRPr/>
            </a:lvl8pPr>
            <a:lvl9pPr marL="4114800" lvl="8" indent="-342900" algn="l">
              <a:lnSpc>
                <a:spcPct val="100000"/>
              </a:lnSpc>
              <a:spcBef>
                <a:spcPts val="750"/>
              </a:spcBef>
              <a:spcAft>
                <a:spcPts val="0"/>
              </a:spcAft>
              <a:buSzPts val="1800"/>
              <a:buChar char="•"/>
              <a:defRPr/>
            </a:lvl9pPr>
          </a:lstStyle>
          <a:p>
            <a:endParaRPr/>
          </a:p>
        </p:txBody>
      </p:sp>
      <p:sp>
        <p:nvSpPr>
          <p:cNvPr id="24" name="Google Shape;24;p65"/>
          <p:cNvSpPr txBox="1">
            <a:spLocks noGrp="1"/>
          </p:cNvSpPr>
          <p:nvPr>
            <p:ph type="dt" idx="10"/>
          </p:nvPr>
        </p:nvSpPr>
        <p:spPr>
          <a:xfrm>
            <a:off x="5866072" y="4679112"/>
            <a:ext cx="2065310" cy="24297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65"/>
          <p:cNvSpPr txBox="1">
            <a:spLocks noGrp="1"/>
          </p:cNvSpPr>
          <p:nvPr>
            <p:ph type="ftr" idx="11"/>
          </p:nvPr>
        </p:nvSpPr>
        <p:spPr>
          <a:xfrm>
            <a:off x="1200150" y="4677156"/>
            <a:ext cx="4425892" cy="24003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65"/>
          <p:cNvSpPr>
            <a:spLocks noGrp="1"/>
          </p:cNvSpPr>
          <p:nvPr>
            <p:ph type="sldNum" idx="12"/>
          </p:nvPr>
        </p:nvSpPr>
        <p:spPr>
          <a:xfrm>
            <a:off x="8069192" y="4663440"/>
            <a:ext cx="274320" cy="274320"/>
          </a:xfrm>
          <a:prstGeom prst="ellipse">
            <a:avLst/>
          </a:prstGeom>
          <a:solidFill>
            <a:srgbClr val="1D1D1D">
              <a:alpha val="69019"/>
            </a:srgbClr>
          </a:solidFill>
          <a:ln>
            <a:noFill/>
          </a:ln>
        </p:spPr>
        <p:txBody>
          <a:bodyPr spcFirstLastPara="1" wrap="square" lIns="18275" tIns="45700" rIns="18275" bIns="45700" anchor="ctr" anchorCtr="0">
            <a:noAutofit/>
          </a:bodyPr>
          <a:lstStyle>
            <a:lvl1pPr marL="0" marR="0" lvl="0"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8"/>
        <p:cNvGrpSpPr/>
        <p:nvPr/>
      </p:nvGrpSpPr>
      <p:grpSpPr>
        <a:xfrm>
          <a:off x="0" y="0"/>
          <a:ext cx="0" cy="0"/>
          <a:chOff x="0" y="0"/>
          <a:chExt cx="0" cy="0"/>
        </a:xfrm>
      </p:grpSpPr>
      <p:sp>
        <p:nvSpPr>
          <p:cNvPr id="149" name="Google Shape;149;p7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78"/>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78"/>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78"/>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3"/>
        <p:cNvGrpSpPr/>
        <p:nvPr/>
      </p:nvGrpSpPr>
      <p:grpSpPr>
        <a:xfrm>
          <a:off x="0" y="0"/>
          <a:ext cx="0" cy="0"/>
          <a:chOff x="0" y="0"/>
          <a:chExt cx="0" cy="0"/>
        </a:xfrm>
      </p:grpSpPr>
      <p:sp>
        <p:nvSpPr>
          <p:cNvPr id="154" name="Google Shape;154;p79"/>
          <p:cNvSpPr txBox="1">
            <a:spLocks noGrp="1"/>
          </p:cNvSpPr>
          <p:nvPr>
            <p:ph type="title"/>
          </p:nvPr>
        </p:nvSpPr>
        <p:spPr>
          <a:xfrm>
            <a:off x="457207"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1500"/>
              <a:buFont typeface="Calibri"/>
              <a:buNone/>
              <a:defRPr sz="15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79"/>
          <p:cNvSpPr txBox="1">
            <a:spLocks noGrp="1"/>
          </p:cNvSpPr>
          <p:nvPr>
            <p:ph type="body" idx="1"/>
          </p:nvPr>
        </p:nvSpPr>
        <p:spPr>
          <a:xfrm>
            <a:off x="3575050" y="204791"/>
            <a:ext cx="5111750" cy="4389835"/>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61950" algn="l">
              <a:lnSpc>
                <a:spcPct val="100000"/>
              </a:lnSpc>
              <a:spcBef>
                <a:spcPts val="420"/>
              </a:spcBef>
              <a:spcAft>
                <a:spcPts val="0"/>
              </a:spcAft>
              <a:buClr>
                <a:schemeClr val="dk1"/>
              </a:buClr>
              <a:buSzPts val="2100"/>
              <a:buChar char="–"/>
              <a:defRPr sz="2100"/>
            </a:lvl2pPr>
            <a:lvl3pPr marL="1371600" lvl="2" indent="-342900" algn="l">
              <a:lnSpc>
                <a:spcPct val="100000"/>
              </a:lnSpc>
              <a:spcBef>
                <a:spcPts val="360"/>
              </a:spcBef>
              <a:spcAft>
                <a:spcPts val="0"/>
              </a:spcAft>
              <a:buClr>
                <a:schemeClr val="dk1"/>
              </a:buClr>
              <a:buSzPts val="1800"/>
              <a:buChar char="•"/>
              <a:defRPr sz="1800"/>
            </a:lvl3pPr>
            <a:lvl4pPr marL="1828800" lvl="3" indent="-323850" algn="l">
              <a:lnSpc>
                <a:spcPct val="100000"/>
              </a:lnSpc>
              <a:spcBef>
                <a:spcPts val="300"/>
              </a:spcBef>
              <a:spcAft>
                <a:spcPts val="0"/>
              </a:spcAft>
              <a:buClr>
                <a:schemeClr val="dk1"/>
              </a:buClr>
              <a:buSzPts val="1500"/>
              <a:buChar char="–"/>
              <a:defRPr sz="1500"/>
            </a:lvl4pPr>
            <a:lvl5pPr marL="2286000" lvl="4" indent="-323850" algn="l">
              <a:lnSpc>
                <a:spcPct val="100000"/>
              </a:lnSpc>
              <a:spcBef>
                <a:spcPts val="300"/>
              </a:spcBef>
              <a:spcAft>
                <a:spcPts val="0"/>
              </a:spcAft>
              <a:buClr>
                <a:schemeClr val="dk1"/>
              </a:buClr>
              <a:buSzPts val="1500"/>
              <a:buChar char="»"/>
              <a:defRPr sz="1500"/>
            </a:lvl5pPr>
            <a:lvl6pPr marL="2743200" lvl="5" indent="-323850" algn="l">
              <a:lnSpc>
                <a:spcPct val="100000"/>
              </a:lnSpc>
              <a:spcBef>
                <a:spcPts val="300"/>
              </a:spcBef>
              <a:spcAft>
                <a:spcPts val="0"/>
              </a:spcAft>
              <a:buClr>
                <a:schemeClr val="dk1"/>
              </a:buClr>
              <a:buSzPts val="1500"/>
              <a:buChar char="•"/>
              <a:defRPr sz="1500"/>
            </a:lvl6pPr>
            <a:lvl7pPr marL="3200400" lvl="6" indent="-323850" algn="l">
              <a:lnSpc>
                <a:spcPct val="100000"/>
              </a:lnSpc>
              <a:spcBef>
                <a:spcPts val="300"/>
              </a:spcBef>
              <a:spcAft>
                <a:spcPts val="0"/>
              </a:spcAft>
              <a:buClr>
                <a:schemeClr val="dk1"/>
              </a:buClr>
              <a:buSzPts val="1500"/>
              <a:buChar char="•"/>
              <a:defRPr sz="1500"/>
            </a:lvl7pPr>
            <a:lvl8pPr marL="3657600" lvl="7" indent="-323850" algn="l">
              <a:lnSpc>
                <a:spcPct val="100000"/>
              </a:lnSpc>
              <a:spcBef>
                <a:spcPts val="300"/>
              </a:spcBef>
              <a:spcAft>
                <a:spcPts val="0"/>
              </a:spcAft>
              <a:buClr>
                <a:schemeClr val="dk1"/>
              </a:buClr>
              <a:buSzPts val="1500"/>
              <a:buChar char="•"/>
              <a:defRPr sz="1500"/>
            </a:lvl8pPr>
            <a:lvl9pPr marL="4114800" lvl="8" indent="-323850" algn="l">
              <a:lnSpc>
                <a:spcPct val="100000"/>
              </a:lnSpc>
              <a:spcBef>
                <a:spcPts val="300"/>
              </a:spcBef>
              <a:spcAft>
                <a:spcPts val="0"/>
              </a:spcAft>
              <a:buClr>
                <a:schemeClr val="dk1"/>
              </a:buClr>
              <a:buSzPts val="1500"/>
              <a:buChar char="•"/>
              <a:defRPr sz="1500"/>
            </a:lvl9pPr>
          </a:lstStyle>
          <a:p>
            <a:endParaRPr/>
          </a:p>
        </p:txBody>
      </p:sp>
      <p:sp>
        <p:nvSpPr>
          <p:cNvPr id="156" name="Google Shape;156;p79"/>
          <p:cNvSpPr txBox="1">
            <a:spLocks noGrp="1"/>
          </p:cNvSpPr>
          <p:nvPr>
            <p:ph type="body" idx="2"/>
          </p:nvPr>
        </p:nvSpPr>
        <p:spPr>
          <a:xfrm>
            <a:off x="457207" y="1076328"/>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10"/>
              </a:spcBef>
              <a:spcAft>
                <a:spcPts val="0"/>
              </a:spcAft>
              <a:buClr>
                <a:schemeClr val="dk1"/>
              </a:buClr>
              <a:buSzPts val="1050"/>
              <a:buNone/>
              <a:defRPr sz="1050"/>
            </a:lvl1pPr>
            <a:lvl2pPr marL="914400" lvl="1" indent="-228600" algn="l">
              <a:lnSpc>
                <a:spcPct val="100000"/>
              </a:lnSpc>
              <a:spcBef>
                <a:spcPts val="180"/>
              </a:spcBef>
              <a:spcAft>
                <a:spcPts val="0"/>
              </a:spcAft>
              <a:buClr>
                <a:schemeClr val="dk1"/>
              </a:buClr>
              <a:buSzPts val="900"/>
              <a:buNone/>
              <a:defRPr sz="900"/>
            </a:lvl2pPr>
            <a:lvl3pPr marL="1371600" lvl="2" indent="-228600" algn="l">
              <a:lnSpc>
                <a:spcPct val="100000"/>
              </a:lnSpc>
              <a:spcBef>
                <a:spcPts val="150"/>
              </a:spcBef>
              <a:spcAft>
                <a:spcPts val="0"/>
              </a:spcAft>
              <a:buClr>
                <a:schemeClr val="dk1"/>
              </a:buClr>
              <a:buSzPts val="750"/>
              <a:buNone/>
              <a:defRPr sz="750"/>
            </a:lvl3pPr>
            <a:lvl4pPr marL="1828800" lvl="3" indent="-228600" algn="l">
              <a:lnSpc>
                <a:spcPct val="100000"/>
              </a:lnSpc>
              <a:spcBef>
                <a:spcPts val="135"/>
              </a:spcBef>
              <a:spcAft>
                <a:spcPts val="0"/>
              </a:spcAft>
              <a:buClr>
                <a:schemeClr val="dk1"/>
              </a:buClr>
              <a:buSzPts val="675"/>
              <a:buNone/>
              <a:defRPr sz="675"/>
            </a:lvl4pPr>
            <a:lvl5pPr marL="2286000" lvl="4" indent="-228600" algn="l">
              <a:lnSpc>
                <a:spcPct val="100000"/>
              </a:lnSpc>
              <a:spcBef>
                <a:spcPts val="135"/>
              </a:spcBef>
              <a:spcAft>
                <a:spcPts val="0"/>
              </a:spcAft>
              <a:buClr>
                <a:schemeClr val="dk1"/>
              </a:buClr>
              <a:buSzPts val="675"/>
              <a:buNone/>
              <a:defRPr sz="675"/>
            </a:lvl5pPr>
            <a:lvl6pPr marL="2743200" lvl="5" indent="-228600" algn="l">
              <a:lnSpc>
                <a:spcPct val="100000"/>
              </a:lnSpc>
              <a:spcBef>
                <a:spcPts val="135"/>
              </a:spcBef>
              <a:spcAft>
                <a:spcPts val="0"/>
              </a:spcAft>
              <a:buClr>
                <a:schemeClr val="dk1"/>
              </a:buClr>
              <a:buSzPts val="675"/>
              <a:buNone/>
              <a:defRPr sz="675"/>
            </a:lvl6pPr>
            <a:lvl7pPr marL="3200400" lvl="6" indent="-228600" algn="l">
              <a:lnSpc>
                <a:spcPct val="100000"/>
              </a:lnSpc>
              <a:spcBef>
                <a:spcPts val="135"/>
              </a:spcBef>
              <a:spcAft>
                <a:spcPts val="0"/>
              </a:spcAft>
              <a:buClr>
                <a:schemeClr val="dk1"/>
              </a:buClr>
              <a:buSzPts val="675"/>
              <a:buNone/>
              <a:defRPr sz="675"/>
            </a:lvl7pPr>
            <a:lvl8pPr marL="3657600" lvl="7" indent="-228600" algn="l">
              <a:lnSpc>
                <a:spcPct val="100000"/>
              </a:lnSpc>
              <a:spcBef>
                <a:spcPts val="135"/>
              </a:spcBef>
              <a:spcAft>
                <a:spcPts val="0"/>
              </a:spcAft>
              <a:buClr>
                <a:schemeClr val="dk1"/>
              </a:buClr>
              <a:buSzPts val="675"/>
              <a:buNone/>
              <a:defRPr sz="675"/>
            </a:lvl8pPr>
            <a:lvl9pPr marL="4114800" lvl="8" indent="-228600" algn="l">
              <a:lnSpc>
                <a:spcPct val="100000"/>
              </a:lnSpc>
              <a:spcBef>
                <a:spcPts val="135"/>
              </a:spcBef>
              <a:spcAft>
                <a:spcPts val="0"/>
              </a:spcAft>
              <a:buClr>
                <a:schemeClr val="dk1"/>
              </a:buClr>
              <a:buSzPts val="675"/>
              <a:buNone/>
              <a:defRPr sz="675"/>
            </a:lvl9pPr>
          </a:lstStyle>
          <a:p>
            <a:endParaRPr/>
          </a:p>
        </p:txBody>
      </p:sp>
      <p:sp>
        <p:nvSpPr>
          <p:cNvPr id="157" name="Google Shape;157;p79"/>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79"/>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79"/>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0"/>
        <p:cNvGrpSpPr/>
        <p:nvPr/>
      </p:nvGrpSpPr>
      <p:grpSpPr>
        <a:xfrm>
          <a:off x="0" y="0"/>
          <a:ext cx="0" cy="0"/>
          <a:chOff x="0" y="0"/>
          <a:chExt cx="0" cy="0"/>
        </a:xfrm>
      </p:grpSpPr>
      <p:sp>
        <p:nvSpPr>
          <p:cNvPr id="161" name="Google Shape;161;p80"/>
          <p:cNvSpPr txBox="1">
            <a:spLocks noGrp="1"/>
          </p:cNvSpPr>
          <p:nvPr>
            <p:ph type="title"/>
          </p:nvPr>
        </p:nvSpPr>
        <p:spPr>
          <a:xfrm>
            <a:off x="1792288" y="3600451"/>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1500"/>
              <a:buFont typeface="Calibri"/>
              <a:buNone/>
              <a:defRPr sz="15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80"/>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63" name="Google Shape;163;p80"/>
          <p:cNvSpPr txBox="1">
            <a:spLocks noGrp="1"/>
          </p:cNvSpPr>
          <p:nvPr>
            <p:ph type="body" idx="1"/>
          </p:nvPr>
        </p:nvSpPr>
        <p:spPr>
          <a:xfrm>
            <a:off x="1792288" y="4025506"/>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10"/>
              </a:spcBef>
              <a:spcAft>
                <a:spcPts val="0"/>
              </a:spcAft>
              <a:buClr>
                <a:schemeClr val="dk1"/>
              </a:buClr>
              <a:buSzPts val="1050"/>
              <a:buNone/>
              <a:defRPr sz="1050"/>
            </a:lvl1pPr>
            <a:lvl2pPr marL="914400" lvl="1" indent="-228600" algn="l">
              <a:lnSpc>
                <a:spcPct val="100000"/>
              </a:lnSpc>
              <a:spcBef>
                <a:spcPts val="180"/>
              </a:spcBef>
              <a:spcAft>
                <a:spcPts val="0"/>
              </a:spcAft>
              <a:buClr>
                <a:schemeClr val="dk1"/>
              </a:buClr>
              <a:buSzPts val="900"/>
              <a:buNone/>
              <a:defRPr sz="900"/>
            </a:lvl2pPr>
            <a:lvl3pPr marL="1371600" lvl="2" indent="-228600" algn="l">
              <a:lnSpc>
                <a:spcPct val="100000"/>
              </a:lnSpc>
              <a:spcBef>
                <a:spcPts val="150"/>
              </a:spcBef>
              <a:spcAft>
                <a:spcPts val="0"/>
              </a:spcAft>
              <a:buClr>
                <a:schemeClr val="dk1"/>
              </a:buClr>
              <a:buSzPts val="750"/>
              <a:buNone/>
              <a:defRPr sz="750"/>
            </a:lvl3pPr>
            <a:lvl4pPr marL="1828800" lvl="3" indent="-228600" algn="l">
              <a:lnSpc>
                <a:spcPct val="100000"/>
              </a:lnSpc>
              <a:spcBef>
                <a:spcPts val="135"/>
              </a:spcBef>
              <a:spcAft>
                <a:spcPts val="0"/>
              </a:spcAft>
              <a:buClr>
                <a:schemeClr val="dk1"/>
              </a:buClr>
              <a:buSzPts val="675"/>
              <a:buNone/>
              <a:defRPr sz="675"/>
            </a:lvl4pPr>
            <a:lvl5pPr marL="2286000" lvl="4" indent="-228600" algn="l">
              <a:lnSpc>
                <a:spcPct val="100000"/>
              </a:lnSpc>
              <a:spcBef>
                <a:spcPts val="135"/>
              </a:spcBef>
              <a:spcAft>
                <a:spcPts val="0"/>
              </a:spcAft>
              <a:buClr>
                <a:schemeClr val="dk1"/>
              </a:buClr>
              <a:buSzPts val="675"/>
              <a:buNone/>
              <a:defRPr sz="675"/>
            </a:lvl5pPr>
            <a:lvl6pPr marL="2743200" lvl="5" indent="-228600" algn="l">
              <a:lnSpc>
                <a:spcPct val="100000"/>
              </a:lnSpc>
              <a:spcBef>
                <a:spcPts val="135"/>
              </a:spcBef>
              <a:spcAft>
                <a:spcPts val="0"/>
              </a:spcAft>
              <a:buClr>
                <a:schemeClr val="dk1"/>
              </a:buClr>
              <a:buSzPts val="675"/>
              <a:buNone/>
              <a:defRPr sz="675"/>
            </a:lvl6pPr>
            <a:lvl7pPr marL="3200400" lvl="6" indent="-228600" algn="l">
              <a:lnSpc>
                <a:spcPct val="100000"/>
              </a:lnSpc>
              <a:spcBef>
                <a:spcPts val="135"/>
              </a:spcBef>
              <a:spcAft>
                <a:spcPts val="0"/>
              </a:spcAft>
              <a:buClr>
                <a:schemeClr val="dk1"/>
              </a:buClr>
              <a:buSzPts val="675"/>
              <a:buNone/>
              <a:defRPr sz="675"/>
            </a:lvl7pPr>
            <a:lvl8pPr marL="3657600" lvl="7" indent="-228600" algn="l">
              <a:lnSpc>
                <a:spcPct val="100000"/>
              </a:lnSpc>
              <a:spcBef>
                <a:spcPts val="135"/>
              </a:spcBef>
              <a:spcAft>
                <a:spcPts val="0"/>
              </a:spcAft>
              <a:buClr>
                <a:schemeClr val="dk1"/>
              </a:buClr>
              <a:buSzPts val="675"/>
              <a:buNone/>
              <a:defRPr sz="675"/>
            </a:lvl8pPr>
            <a:lvl9pPr marL="4114800" lvl="8" indent="-228600" algn="l">
              <a:lnSpc>
                <a:spcPct val="100000"/>
              </a:lnSpc>
              <a:spcBef>
                <a:spcPts val="135"/>
              </a:spcBef>
              <a:spcAft>
                <a:spcPts val="0"/>
              </a:spcAft>
              <a:buClr>
                <a:schemeClr val="dk1"/>
              </a:buClr>
              <a:buSzPts val="675"/>
              <a:buNone/>
              <a:defRPr sz="675"/>
            </a:lvl9pPr>
          </a:lstStyle>
          <a:p>
            <a:endParaRPr/>
          </a:p>
        </p:txBody>
      </p:sp>
      <p:sp>
        <p:nvSpPr>
          <p:cNvPr id="164" name="Google Shape;164;p80"/>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80"/>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80"/>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7"/>
        <p:cNvGrpSpPr/>
        <p:nvPr/>
      </p:nvGrpSpPr>
      <p:grpSpPr>
        <a:xfrm>
          <a:off x="0" y="0"/>
          <a:ext cx="0" cy="0"/>
          <a:chOff x="0" y="0"/>
          <a:chExt cx="0" cy="0"/>
        </a:xfrm>
      </p:grpSpPr>
      <p:sp>
        <p:nvSpPr>
          <p:cNvPr id="168" name="Google Shape;168;p8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81"/>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0" name="Google Shape;170;p81"/>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81"/>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81"/>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3"/>
        <p:cNvGrpSpPr/>
        <p:nvPr/>
      </p:nvGrpSpPr>
      <p:grpSpPr>
        <a:xfrm>
          <a:off x="0" y="0"/>
          <a:ext cx="0" cy="0"/>
          <a:chOff x="0" y="0"/>
          <a:chExt cx="0" cy="0"/>
        </a:xfrm>
      </p:grpSpPr>
      <p:sp>
        <p:nvSpPr>
          <p:cNvPr id="174" name="Google Shape;174;p82"/>
          <p:cNvSpPr txBox="1">
            <a:spLocks noGrp="1"/>
          </p:cNvSpPr>
          <p:nvPr>
            <p:ph type="title"/>
          </p:nvPr>
        </p:nvSpPr>
        <p:spPr>
          <a:xfrm rot="5400000">
            <a:off x="5463778" y="1371602"/>
            <a:ext cx="4388644"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82"/>
          <p:cNvSpPr txBox="1">
            <a:spLocks noGrp="1"/>
          </p:cNvSpPr>
          <p:nvPr>
            <p:ph type="body" idx="1"/>
          </p:nvPr>
        </p:nvSpPr>
        <p:spPr>
          <a:xfrm rot="5400000">
            <a:off x="1272778" y="-609598"/>
            <a:ext cx="4388644"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6" name="Google Shape;176;p82"/>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82"/>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82"/>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5"/>
        <p:cNvGrpSpPr/>
        <p:nvPr/>
      </p:nvGrpSpPr>
      <p:grpSpPr>
        <a:xfrm>
          <a:off x="0" y="0"/>
          <a:ext cx="0" cy="0"/>
          <a:chOff x="0" y="0"/>
          <a:chExt cx="0" cy="0"/>
        </a:xfrm>
      </p:grpSpPr>
      <p:sp>
        <p:nvSpPr>
          <p:cNvPr id="186" name="Google Shape;186;p71"/>
          <p:cNvSpPr txBox="1">
            <a:spLocks noGrp="1"/>
          </p:cNvSpPr>
          <p:nvPr>
            <p:ph type="title"/>
          </p:nvPr>
        </p:nvSpPr>
        <p:spPr>
          <a:xfrm>
            <a:off x="1673352" y="723519"/>
            <a:ext cx="5797296" cy="89154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71"/>
          <p:cNvSpPr txBox="1">
            <a:spLocks noGrp="1"/>
          </p:cNvSpPr>
          <p:nvPr>
            <p:ph type="body" idx="1"/>
          </p:nvPr>
        </p:nvSpPr>
        <p:spPr>
          <a:xfrm>
            <a:off x="1673352" y="1978534"/>
            <a:ext cx="5797296" cy="2326487"/>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750"/>
              </a:spcBef>
              <a:spcAft>
                <a:spcPts val="0"/>
              </a:spcAft>
              <a:buSzPts val="1800"/>
              <a:buChar char="•"/>
              <a:defRPr/>
            </a:lvl1pPr>
            <a:lvl2pPr marL="914400" lvl="1" indent="-342900" algn="l">
              <a:lnSpc>
                <a:spcPct val="100000"/>
              </a:lnSpc>
              <a:spcBef>
                <a:spcPts val="750"/>
              </a:spcBef>
              <a:spcAft>
                <a:spcPts val="0"/>
              </a:spcAft>
              <a:buSzPts val="1800"/>
              <a:buChar char="•"/>
              <a:defRPr/>
            </a:lvl2pPr>
            <a:lvl3pPr marL="1371600" lvl="2" indent="-342900" algn="l">
              <a:lnSpc>
                <a:spcPct val="100000"/>
              </a:lnSpc>
              <a:spcBef>
                <a:spcPts val="750"/>
              </a:spcBef>
              <a:spcAft>
                <a:spcPts val="0"/>
              </a:spcAft>
              <a:buSzPts val="1800"/>
              <a:buChar char="•"/>
              <a:defRPr/>
            </a:lvl3pPr>
            <a:lvl4pPr marL="1828800" lvl="3" indent="-342900" algn="l">
              <a:lnSpc>
                <a:spcPct val="100000"/>
              </a:lnSpc>
              <a:spcBef>
                <a:spcPts val="750"/>
              </a:spcBef>
              <a:spcAft>
                <a:spcPts val="0"/>
              </a:spcAft>
              <a:buSzPts val="1800"/>
              <a:buChar char="•"/>
              <a:defRPr/>
            </a:lvl4pPr>
            <a:lvl5pPr marL="2286000" lvl="4" indent="-342900" algn="l">
              <a:lnSpc>
                <a:spcPct val="100000"/>
              </a:lnSpc>
              <a:spcBef>
                <a:spcPts val="750"/>
              </a:spcBef>
              <a:spcAft>
                <a:spcPts val="0"/>
              </a:spcAft>
              <a:buSzPts val="1800"/>
              <a:buChar char="•"/>
              <a:defRPr/>
            </a:lvl5pPr>
            <a:lvl6pPr marL="2743200" lvl="5" indent="-342900" algn="l">
              <a:lnSpc>
                <a:spcPct val="100000"/>
              </a:lnSpc>
              <a:spcBef>
                <a:spcPts val="750"/>
              </a:spcBef>
              <a:spcAft>
                <a:spcPts val="0"/>
              </a:spcAft>
              <a:buSzPts val="1800"/>
              <a:buChar char="•"/>
              <a:defRPr/>
            </a:lvl6pPr>
            <a:lvl7pPr marL="3200400" lvl="6" indent="-342900" algn="l">
              <a:lnSpc>
                <a:spcPct val="100000"/>
              </a:lnSpc>
              <a:spcBef>
                <a:spcPts val="750"/>
              </a:spcBef>
              <a:spcAft>
                <a:spcPts val="0"/>
              </a:spcAft>
              <a:buSzPts val="1800"/>
              <a:buChar char="•"/>
              <a:defRPr/>
            </a:lvl7pPr>
            <a:lvl8pPr marL="3657600" lvl="7" indent="-342900" algn="l">
              <a:lnSpc>
                <a:spcPct val="100000"/>
              </a:lnSpc>
              <a:spcBef>
                <a:spcPts val="750"/>
              </a:spcBef>
              <a:spcAft>
                <a:spcPts val="0"/>
              </a:spcAft>
              <a:buSzPts val="1800"/>
              <a:buChar char="•"/>
              <a:defRPr/>
            </a:lvl8pPr>
            <a:lvl9pPr marL="4114800" lvl="8" indent="-342900" algn="l">
              <a:lnSpc>
                <a:spcPct val="100000"/>
              </a:lnSpc>
              <a:spcBef>
                <a:spcPts val="750"/>
              </a:spcBef>
              <a:spcAft>
                <a:spcPts val="0"/>
              </a:spcAft>
              <a:buSzPts val="1800"/>
              <a:buChar char="•"/>
              <a:defRPr/>
            </a:lvl9pPr>
          </a:lstStyle>
          <a:p>
            <a:endParaRPr/>
          </a:p>
        </p:txBody>
      </p:sp>
      <p:sp>
        <p:nvSpPr>
          <p:cNvPr id="188" name="Google Shape;188;p71"/>
          <p:cNvSpPr txBox="1">
            <a:spLocks noGrp="1"/>
          </p:cNvSpPr>
          <p:nvPr>
            <p:ph type="dt" idx="10"/>
          </p:nvPr>
        </p:nvSpPr>
        <p:spPr>
          <a:xfrm>
            <a:off x="5866072" y="4679112"/>
            <a:ext cx="2065310" cy="24297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p71"/>
          <p:cNvSpPr txBox="1">
            <a:spLocks noGrp="1"/>
          </p:cNvSpPr>
          <p:nvPr>
            <p:ph type="ftr" idx="11"/>
          </p:nvPr>
        </p:nvSpPr>
        <p:spPr>
          <a:xfrm>
            <a:off x="1200150" y="4677156"/>
            <a:ext cx="4425892" cy="24003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0" name="Google Shape;190;p71"/>
          <p:cNvSpPr>
            <a:spLocks noGrp="1"/>
          </p:cNvSpPr>
          <p:nvPr>
            <p:ph type="sldNum" idx="12"/>
          </p:nvPr>
        </p:nvSpPr>
        <p:spPr>
          <a:xfrm>
            <a:off x="8069192" y="4663440"/>
            <a:ext cx="274320" cy="274320"/>
          </a:xfrm>
          <a:prstGeom prst="ellipse">
            <a:avLst/>
          </a:prstGeom>
          <a:solidFill>
            <a:srgbClr val="1D1D1D">
              <a:alpha val="69019"/>
            </a:srgbClr>
          </a:solidFill>
          <a:ln>
            <a:noFill/>
          </a:ln>
        </p:spPr>
        <p:txBody>
          <a:bodyPr spcFirstLastPara="1" wrap="square" lIns="18275" tIns="45700" rIns="18275" bIns="45700" anchor="ctr" anchorCtr="0">
            <a:noAutofit/>
          </a:bodyPr>
          <a:lstStyle>
            <a:lvl1pPr marL="0" marR="0" lvl="0"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7"/>
        <p:cNvGrpSpPr/>
        <p:nvPr/>
      </p:nvGrpSpPr>
      <p:grpSpPr>
        <a:xfrm>
          <a:off x="0" y="0"/>
          <a:ext cx="0" cy="0"/>
          <a:chOff x="0" y="0"/>
          <a:chExt cx="0" cy="0"/>
        </a:xfrm>
      </p:grpSpPr>
      <p:sp>
        <p:nvSpPr>
          <p:cNvPr id="198" name="Google Shape;198;p91"/>
          <p:cNvSpPr txBox="1">
            <a:spLocks noGrp="1"/>
          </p:cNvSpPr>
          <p:nvPr>
            <p:ph type="title"/>
          </p:nvPr>
        </p:nvSpPr>
        <p:spPr>
          <a:xfrm>
            <a:off x="1200150" y="1790058"/>
            <a:ext cx="6743700" cy="123444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lvl1pPr lvl="0" algn="ctr">
              <a:lnSpc>
                <a:spcPct val="90000"/>
              </a:lnSpc>
              <a:spcBef>
                <a:spcPts val="0"/>
              </a:spcBef>
              <a:spcAft>
                <a:spcPts val="0"/>
              </a:spcAft>
              <a:buClr>
                <a:srgbClr val="262626"/>
              </a:buClr>
              <a:buSzPts val="2850"/>
              <a:buFont typeface="Gill Sans"/>
              <a:buNone/>
              <a:defRPr sz="285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 name="Google Shape;199;p91"/>
          <p:cNvSpPr txBox="1">
            <a:spLocks noGrp="1"/>
          </p:cNvSpPr>
          <p:nvPr>
            <p:ph type="body" idx="1"/>
          </p:nvPr>
        </p:nvSpPr>
        <p:spPr>
          <a:xfrm>
            <a:off x="2021396" y="3264349"/>
            <a:ext cx="5101209" cy="948812"/>
          </a:xfrm>
          <a:prstGeom prst="rect">
            <a:avLst/>
          </a:prstGeom>
          <a:noFill/>
          <a:ln>
            <a:noFill/>
          </a:ln>
        </p:spPr>
        <p:txBody>
          <a:bodyPr spcFirstLastPara="1" wrap="square" lIns="91425" tIns="45700" rIns="91425" bIns="45700" anchor="t" anchorCtr="1">
            <a:normAutofit/>
          </a:bodyPr>
          <a:lstStyle>
            <a:lvl1pPr marL="457200" lvl="0" indent="-228600" algn="l">
              <a:lnSpc>
                <a:spcPct val="100000"/>
              </a:lnSpc>
              <a:spcBef>
                <a:spcPts val="750"/>
              </a:spcBef>
              <a:spcAft>
                <a:spcPts val="0"/>
              </a:spcAft>
              <a:buSzPts val="1500"/>
              <a:buNone/>
              <a:defRPr sz="1500">
                <a:solidFill>
                  <a:schemeClr val="dk1"/>
                </a:solidFill>
              </a:defRPr>
            </a:lvl1pPr>
            <a:lvl2pPr marL="914400" lvl="1" indent="-228600" algn="l">
              <a:lnSpc>
                <a:spcPct val="100000"/>
              </a:lnSpc>
              <a:spcBef>
                <a:spcPts val="750"/>
              </a:spcBef>
              <a:spcAft>
                <a:spcPts val="0"/>
              </a:spcAft>
              <a:buSzPts val="1500"/>
              <a:buNone/>
              <a:defRPr sz="1500">
                <a:solidFill>
                  <a:srgbClr val="888888"/>
                </a:solidFill>
              </a:defRPr>
            </a:lvl2pPr>
            <a:lvl3pPr marL="1371600" lvl="2" indent="-228600" algn="l">
              <a:lnSpc>
                <a:spcPct val="100000"/>
              </a:lnSpc>
              <a:spcBef>
                <a:spcPts val="750"/>
              </a:spcBef>
              <a:spcAft>
                <a:spcPts val="0"/>
              </a:spcAft>
              <a:buSzPts val="1350"/>
              <a:buNone/>
              <a:defRPr sz="1350">
                <a:solidFill>
                  <a:srgbClr val="888888"/>
                </a:solidFill>
              </a:defRPr>
            </a:lvl3pPr>
            <a:lvl4pPr marL="1828800" lvl="3" indent="-228600" algn="l">
              <a:lnSpc>
                <a:spcPct val="100000"/>
              </a:lnSpc>
              <a:spcBef>
                <a:spcPts val="750"/>
              </a:spcBef>
              <a:spcAft>
                <a:spcPts val="0"/>
              </a:spcAft>
              <a:buSzPts val="1200"/>
              <a:buNone/>
              <a:defRPr sz="1200">
                <a:solidFill>
                  <a:srgbClr val="888888"/>
                </a:solidFill>
              </a:defRPr>
            </a:lvl4pPr>
            <a:lvl5pPr marL="2286000" lvl="4" indent="-228600" algn="l">
              <a:lnSpc>
                <a:spcPct val="100000"/>
              </a:lnSpc>
              <a:spcBef>
                <a:spcPts val="750"/>
              </a:spcBef>
              <a:spcAft>
                <a:spcPts val="0"/>
              </a:spcAft>
              <a:buSzPts val="1200"/>
              <a:buNone/>
              <a:defRPr sz="1200">
                <a:solidFill>
                  <a:srgbClr val="888888"/>
                </a:solidFill>
              </a:defRPr>
            </a:lvl5pPr>
            <a:lvl6pPr marL="2743200" lvl="5" indent="-228600" algn="l">
              <a:lnSpc>
                <a:spcPct val="100000"/>
              </a:lnSpc>
              <a:spcBef>
                <a:spcPts val="750"/>
              </a:spcBef>
              <a:spcAft>
                <a:spcPts val="0"/>
              </a:spcAft>
              <a:buSzPts val="1200"/>
              <a:buNone/>
              <a:defRPr sz="1200">
                <a:solidFill>
                  <a:srgbClr val="888888"/>
                </a:solidFill>
              </a:defRPr>
            </a:lvl6pPr>
            <a:lvl7pPr marL="3200400" lvl="6" indent="-228600" algn="l">
              <a:lnSpc>
                <a:spcPct val="100000"/>
              </a:lnSpc>
              <a:spcBef>
                <a:spcPts val="750"/>
              </a:spcBef>
              <a:spcAft>
                <a:spcPts val="0"/>
              </a:spcAft>
              <a:buSzPts val="1200"/>
              <a:buNone/>
              <a:defRPr sz="1200">
                <a:solidFill>
                  <a:srgbClr val="888888"/>
                </a:solidFill>
              </a:defRPr>
            </a:lvl7pPr>
            <a:lvl8pPr marL="3657600" lvl="7" indent="-228600" algn="l">
              <a:lnSpc>
                <a:spcPct val="100000"/>
              </a:lnSpc>
              <a:spcBef>
                <a:spcPts val="750"/>
              </a:spcBef>
              <a:spcAft>
                <a:spcPts val="0"/>
              </a:spcAft>
              <a:buSzPts val="1200"/>
              <a:buNone/>
              <a:defRPr sz="1200">
                <a:solidFill>
                  <a:srgbClr val="888888"/>
                </a:solidFill>
              </a:defRPr>
            </a:lvl8pPr>
            <a:lvl9pPr marL="4114800" lvl="8" indent="-228600" algn="l">
              <a:lnSpc>
                <a:spcPct val="100000"/>
              </a:lnSpc>
              <a:spcBef>
                <a:spcPts val="750"/>
              </a:spcBef>
              <a:spcAft>
                <a:spcPts val="0"/>
              </a:spcAft>
              <a:buSzPts val="1200"/>
              <a:buNone/>
              <a:defRPr sz="1200">
                <a:solidFill>
                  <a:srgbClr val="888888"/>
                </a:solidFill>
              </a:defRPr>
            </a:lvl9pPr>
          </a:lstStyle>
          <a:p>
            <a:endParaRPr/>
          </a:p>
        </p:txBody>
      </p:sp>
      <p:sp>
        <p:nvSpPr>
          <p:cNvPr id="200" name="Google Shape;200;p91"/>
          <p:cNvSpPr txBox="1">
            <a:spLocks noGrp="1"/>
          </p:cNvSpPr>
          <p:nvPr>
            <p:ph type="dt" idx="10"/>
          </p:nvPr>
        </p:nvSpPr>
        <p:spPr>
          <a:xfrm>
            <a:off x="5866072" y="4679112"/>
            <a:ext cx="2065310" cy="24297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 name="Google Shape;201;p91"/>
          <p:cNvSpPr txBox="1">
            <a:spLocks noGrp="1"/>
          </p:cNvSpPr>
          <p:nvPr>
            <p:ph type="ftr" idx="11"/>
          </p:nvPr>
        </p:nvSpPr>
        <p:spPr>
          <a:xfrm>
            <a:off x="1200150" y="4677156"/>
            <a:ext cx="4425892" cy="24003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 name="Google Shape;202;p91"/>
          <p:cNvSpPr>
            <a:spLocks noGrp="1"/>
          </p:cNvSpPr>
          <p:nvPr>
            <p:ph type="sldNum" idx="12"/>
          </p:nvPr>
        </p:nvSpPr>
        <p:spPr>
          <a:xfrm>
            <a:off x="8069192" y="4663440"/>
            <a:ext cx="274320" cy="274320"/>
          </a:xfrm>
          <a:prstGeom prst="ellipse">
            <a:avLst/>
          </a:prstGeom>
          <a:solidFill>
            <a:srgbClr val="1D1D1D">
              <a:alpha val="69019"/>
            </a:srgbClr>
          </a:solidFill>
          <a:ln>
            <a:noFill/>
          </a:ln>
        </p:spPr>
        <p:txBody>
          <a:bodyPr spcFirstLastPara="1" wrap="square" lIns="18275" tIns="45700" rIns="18275" bIns="45700" anchor="ctr" anchorCtr="0">
            <a:noAutofit/>
          </a:bodyPr>
          <a:lstStyle>
            <a:lvl1pPr marL="0" marR="0" lvl="0"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3"/>
        <p:cNvGrpSpPr/>
        <p:nvPr/>
      </p:nvGrpSpPr>
      <p:grpSpPr>
        <a:xfrm>
          <a:off x="0" y="0"/>
          <a:ext cx="0" cy="0"/>
          <a:chOff x="0" y="0"/>
          <a:chExt cx="0" cy="0"/>
        </a:xfrm>
      </p:grpSpPr>
      <p:sp>
        <p:nvSpPr>
          <p:cNvPr id="204" name="Google Shape;204;p92"/>
          <p:cNvSpPr txBox="1">
            <a:spLocks noGrp="1"/>
          </p:cNvSpPr>
          <p:nvPr>
            <p:ph type="title"/>
          </p:nvPr>
        </p:nvSpPr>
        <p:spPr>
          <a:xfrm>
            <a:off x="1673352" y="723519"/>
            <a:ext cx="5797296" cy="89154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5" name="Google Shape;205;p92"/>
          <p:cNvSpPr txBox="1">
            <a:spLocks noGrp="1"/>
          </p:cNvSpPr>
          <p:nvPr>
            <p:ph type="body" idx="1"/>
          </p:nvPr>
        </p:nvSpPr>
        <p:spPr>
          <a:xfrm>
            <a:off x="1186434" y="1978533"/>
            <a:ext cx="3203828" cy="2326487"/>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750"/>
              </a:spcBef>
              <a:spcAft>
                <a:spcPts val="0"/>
              </a:spcAft>
              <a:buSzPts val="1800"/>
              <a:buChar char="•"/>
              <a:defRPr/>
            </a:lvl1pPr>
            <a:lvl2pPr marL="914400" lvl="1" indent="-342900" algn="l">
              <a:lnSpc>
                <a:spcPct val="100000"/>
              </a:lnSpc>
              <a:spcBef>
                <a:spcPts val="750"/>
              </a:spcBef>
              <a:spcAft>
                <a:spcPts val="0"/>
              </a:spcAft>
              <a:buSzPts val="1800"/>
              <a:buChar char="•"/>
              <a:defRPr/>
            </a:lvl2pPr>
            <a:lvl3pPr marL="1371600" lvl="2" indent="-342900" algn="l">
              <a:lnSpc>
                <a:spcPct val="100000"/>
              </a:lnSpc>
              <a:spcBef>
                <a:spcPts val="750"/>
              </a:spcBef>
              <a:spcAft>
                <a:spcPts val="0"/>
              </a:spcAft>
              <a:buSzPts val="1800"/>
              <a:buChar char="•"/>
              <a:defRPr/>
            </a:lvl3pPr>
            <a:lvl4pPr marL="1828800" lvl="3" indent="-342900" algn="l">
              <a:lnSpc>
                <a:spcPct val="100000"/>
              </a:lnSpc>
              <a:spcBef>
                <a:spcPts val="750"/>
              </a:spcBef>
              <a:spcAft>
                <a:spcPts val="0"/>
              </a:spcAft>
              <a:buSzPts val="1800"/>
              <a:buChar char="•"/>
              <a:defRPr/>
            </a:lvl4pPr>
            <a:lvl5pPr marL="2286000" lvl="4" indent="-342900" algn="l">
              <a:lnSpc>
                <a:spcPct val="100000"/>
              </a:lnSpc>
              <a:spcBef>
                <a:spcPts val="750"/>
              </a:spcBef>
              <a:spcAft>
                <a:spcPts val="0"/>
              </a:spcAft>
              <a:buSzPts val="1800"/>
              <a:buChar char="•"/>
              <a:defRPr/>
            </a:lvl5pPr>
            <a:lvl6pPr marL="2743200" lvl="5" indent="-342900" algn="l">
              <a:lnSpc>
                <a:spcPct val="100000"/>
              </a:lnSpc>
              <a:spcBef>
                <a:spcPts val="750"/>
              </a:spcBef>
              <a:spcAft>
                <a:spcPts val="0"/>
              </a:spcAft>
              <a:buSzPts val="1800"/>
              <a:buChar char="•"/>
              <a:defRPr/>
            </a:lvl6pPr>
            <a:lvl7pPr marL="3200400" lvl="6" indent="-342900" algn="l">
              <a:lnSpc>
                <a:spcPct val="100000"/>
              </a:lnSpc>
              <a:spcBef>
                <a:spcPts val="750"/>
              </a:spcBef>
              <a:spcAft>
                <a:spcPts val="0"/>
              </a:spcAft>
              <a:buSzPts val="1800"/>
              <a:buChar char="•"/>
              <a:defRPr/>
            </a:lvl7pPr>
            <a:lvl8pPr marL="3657600" lvl="7" indent="-342900" algn="l">
              <a:lnSpc>
                <a:spcPct val="100000"/>
              </a:lnSpc>
              <a:spcBef>
                <a:spcPts val="750"/>
              </a:spcBef>
              <a:spcAft>
                <a:spcPts val="0"/>
              </a:spcAft>
              <a:buSzPts val="1800"/>
              <a:buChar char="•"/>
              <a:defRPr/>
            </a:lvl8pPr>
            <a:lvl9pPr marL="4114800" lvl="8" indent="-342900" algn="l">
              <a:lnSpc>
                <a:spcPct val="100000"/>
              </a:lnSpc>
              <a:spcBef>
                <a:spcPts val="750"/>
              </a:spcBef>
              <a:spcAft>
                <a:spcPts val="0"/>
              </a:spcAft>
              <a:buSzPts val="1800"/>
              <a:buChar char="•"/>
              <a:defRPr/>
            </a:lvl9pPr>
          </a:lstStyle>
          <a:p>
            <a:endParaRPr/>
          </a:p>
        </p:txBody>
      </p:sp>
      <p:sp>
        <p:nvSpPr>
          <p:cNvPr id="206" name="Google Shape;206;p92"/>
          <p:cNvSpPr txBox="1">
            <a:spLocks noGrp="1"/>
          </p:cNvSpPr>
          <p:nvPr>
            <p:ph type="body" idx="2"/>
          </p:nvPr>
        </p:nvSpPr>
        <p:spPr>
          <a:xfrm>
            <a:off x="4753737" y="1978533"/>
            <a:ext cx="3202685" cy="2326487"/>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750"/>
              </a:spcBef>
              <a:spcAft>
                <a:spcPts val="0"/>
              </a:spcAft>
              <a:buSzPts val="1800"/>
              <a:buChar char="•"/>
              <a:defRPr/>
            </a:lvl1pPr>
            <a:lvl2pPr marL="914400" lvl="1" indent="-342900" algn="l">
              <a:lnSpc>
                <a:spcPct val="100000"/>
              </a:lnSpc>
              <a:spcBef>
                <a:spcPts val="750"/>
              </a:spcBef>
              <a:spcAft>
                <a:spcPts val="0"/>
              </a:spcAft>
              <a:buSzPts val="1800"/>
              <a:buChar char="•"/>
              <a:defRPr/>
            </a:lvl2pPr>
            <a:lvl3pPr marL="1371600" lvl="2" indent="-342900" algn="l">
              <a:lnSpc>
                <a:spcPct val="100000"/>
              </a:lnSpc>
              <a:spcBef>
                <a:spcPts val="750"/>
              </a:spcBef>
              <a:spcAft>
                <a:spcPts val="0"/>
              </a:spcAft>
              <a:buSzPts val="1800"/>
              <a:buChar char="•"/>
              <a:defRPr/>
            </a:lvl3pPr>
            <a:lvl4pPr marL="1828800" lvl="3" indent="-342900" algn="l">
              <a:lnSpc>
                <a:spcPct val="100000"/>
              </a:lnSpc>
              <a:spcBef>
                <a:spcPts val="750"/>
              </a:spcBef>
              <a:spcAft>
                <a:spcPts val="0"/>
              </a:spcAft>
              <a:buSzPts val="1800"/>
              <a:buChar char="•"/>
              <a:defRPr/>
            </a:lvl4pPr>
            <a:lvl5pPr marL="2286000" lvl="4" indent="-342900" algn="l">
              <a:lnSpc>
                <a:spcPct val="100000"/>
              </a:lnSpc>
              <a:spcBef>
                <a:spcPts val="750"/>
              </a:spcBef>
              <a:spcAft>
                <a:spcPts val="0"/>
              </a:spcAft>
              <a:buSzPts val="1800"/>
              <a:buChar char="•"/>
              <a:defRPr/>
            </a:lvl5pPr>
            <a:lvl6pPr marL="2743200" lvl="5" indent="-342900" algn="l">
              <a:lnSpc>
                <a:spcPct val="100000"/>
              </a:lnSpc>
              <a:spcBef>
                <a:spcPts val="750"/>
              </a:spcBef>
              <a:spcAft>
                <a:spcPts val="0"/>
              </a:spcAft>
              <a:buSzPts val="1800"/>
              <a:buChar char="•"/>
              <a:defRPr/>
            </a:lvl6pPr>
            <a:lvl7pPr marL="3200400" lvl="6" indent="-342900" algn="l">
              <a:lnSpc>
                <a:spcPct val="100000"/>
              </a:lnSpc>
              <a:spcBef>
                <a:spcPts val="750"/>
              </a:spcBef>
              <a:spcAft>
                <a:spcPts val="0"/>
              </a:spcAft>
              <a:buSzPts val="1800"/>
              <a:buChar char="•"/>
              <a:defRPr/>
            </a:lvl7pPr>
            <a:lvl8pPr marL="3657600" lvl="7" indent="-342900" algn="l">
              <a:lnSpc>
                <a:spcPct val="100000"/>
              </a:lnSpc>
              <a:spcBef>
                <a:spcPts val="750"/>
              </a:spcBef>
              <a:spcAft>
                <a:spcPts val="0"/>
              </a:spcAft>
              <a:buSzPts val="1800"/>
              <a:buChar char="•"/>
              <a:defRPr/>
            </a:lvl8pPr>
            <a:lvl9pPr marL="4114800" lvl="8" indent="-342900" algn="l">
              <a:lnSpc>
                <a:spcPct val="100000"/>
              </a:lnSpc>
              <a:spcBef>
                <a:spcPts val="750"/>
              </a:spcBef>
              <a:spcAft>
                <a:spcPts val="0"/>
              </a:spcAft>
              <a:buSzPts val="1800"/>
              <a:buChar char="•"/>
              <a:defRPr/>
            </a:lvl9pPr>
          </a:lstStyle>
          <a:p>
            <a:endParaRPr/>
          </a:p>
        </p:txBody>
      </p:sp>
      <p:sp>
        <p:nvSpPr>
          <p:cNvPr id="207" name="Google Shape;207;p92"/>
          <p:cNvSpPr txBox="1">
            <a:spLocks noGrp="1"/>
          </p:cNvSpPr>
          <p:nvPr>
            <p:ph type="dt" idx="10"/>
          </p:nvPr>
        </p:nvSpPr>
        <p:spPr>
          <a:xfrm>
            <a:off x="5866072" y="4679112"/>
            <a:ext cx="2065310" cy="24297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8" name="Google Shape;208;p92"/>
          <p:cNvSpPr txBox="1">
            <a:spLocks noGrp="1"/>
          </p:cNvSpPr>
          <p:nvPr>
            <p:ph type="ftr" idx="11"/>
          </p:nvPr>
        </p:nvSpPr>
        <p:spPr>
          <a:xfrm>
            <a:off x="1200150" y="4677156"/>
            <a:ext cx="4425892" cy="24003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9" name="Google Shape;209;p92"/>
          <p:cNvSpPr>
            <a:spLocks noGrp="1"/>
          </p:cNvSpPr>
          <p:nvPr>
            <p:ph type="sldNum" idx="12"/>
          </p:nvPr>
        </p:nvSpPr>
        <p:spPr>
          <a:xfrm>
            <a:off x="8069192" y="4663440"/>
            <a:ext cx="274320" cy="274320"/>
          </a:xfrm>
          <a:prstGeom prst="ellipse">
            <a:avLst/>
          </a:prstGeom>
          <a:solidFill>
            <a:srgbClr val="1D1D1D">
              <a:alpha val="69019"/>
            </a:srgbClr>
          </a:solidFill>
          <a:ln>
            <a:noFill/>
          </a:ln>
        </p:spPr>
        <p:txBody>
          <a:bodyPr spcFirstLastPara="1" wrap="square" lIns="18275" tIns="45700" rIns="18275" bIns="45700" anchor="ctr" anchorCtr="0">
            <a:noAutofit/>
          </a:bodyPr>
          <a:lstStyle>
            <a:lvl1pPr marL="0" marR="0" lvl="0"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0"/>
        <p:cNvGrpSpPr/>
        <p:nvPr/>
      </p:nvGrpSpPr>
      <p:grpSpPr>
        <a:xfrm>
          <a:off x="0" y="0"/>
          <a:ext cx="0" cy="0"/>
          <a:chOff x="0" y="0"/>
          <a:chExt cx="0" cy="0"/>
        </a:xfrm>
      </p:grpSpPr>
      <p:sp>
        <p:nvSpPr>
          <p:cNvPr id="211" name="Google Shape;211;p93"/>
          <p:cNvSpPr txBox="1">
            <a:spLocks noGrp="1"/>
          </p:cNvSpPr>
          <p:nvPr>
            <p:ph type="body" idx="1"/>
          </p:nvPr>
        </p:nvSpPr>
        <p:spPr>
          <a:xfrm>
            <a:off x="1187577" y="1735075"/>
            <a:ext cx="3202686" cy="528065"/>
          </a:xfrm>
          <a:prstGeom prst="rect">
            <a:avLst/>
          </a:prstGeom>
          <a:noFill/>
          <a:ln>
            <a:noFill/>
          </a:ln>
        </p:spPr>
        <p:txBody>
          <a:bodyPr spcFirstLastPara="1" wrap="square" lIns="91425" tIns="45700" rIns="91425" bIns="45700" anchor="b" anchorCtr="1">
            <a:normAutofit/>
          </a:bodyPr>
          <a:lstStyle>
            <a:lvl1pPr marL="457200" lvl="0" indent="-228600" algn="ctr">
              <a:lnSpc>
                <a:spcPct val="100000"/>
              </a:lnSpc>
              <a:spcBef>
                <a:spcPts val="750"/>
              </a:spcBef>
              <a:spcAft>
                <a:spcPts val="0"/>
              </a:spcAft>
              <a:buSzPts val="1425"/>
              <a:buNone/>
              <a:defRPr sz="1425" b="0" cap="none">
                <a:solidFill>
                  <a:schemeClr val="dk2"/>
                </a:solidFill>
              </a:defRPr>
            </a:lvl1pPr>
            <a:lvl2pPr marL="914400" lvl="1" indent="-228600" algn="l">
              <a:lnSpc>
                <a:spcPct val="100000"/>
              </a:lnSpc>
              <a:spcBef>
                <a:spcPts val="750"/>
              </a:spcBef>
              <a:spcAft>
                <a:spcPts val="0"/>
              </a:spcAft>
              <a:buSzPts val="1425"/>
              <a:buNone/>
              <a:defRPr sz="1425" b="1"/>
            </a:lvl2pPr>
            <a:lvl3pPr marL="1371600" lvl="2" indent="-228600" algn="l">
              <a:lnSpc>
                <a:spcPct val="100000"/>
              </a:lnSpc>
              <a:spcBef>
                <a:spcPts val="750"/>
              </a:spcBef>
              <a:spcAft>
                <a:spcPts val="0"/>
              </a:spcAft>
              <a:buSzPts val="1350"/>
              <a:buNone/>
              <a:defRPr sz="1350" b="1"/>
            </a:lvl3pPr>
            <a:lvl4pPr marL="1828800" lvl="3" indent="-228600" algn="l">
              <a:lnSpc>
                <a:spcPct val="100000"/>
              </a:lnSpc>
              <a:spcBef>
                <a:spcPts val="750"/>
              </a:spcBef>
              <a:spcAft>
                <a:spcPts val="0"/>
              </a:spcAft>
              <a:buSzPts val="1200"/>
              <a:buNone/>
              <a:defRPr sz="1200" b="1"/>
            </a:lvl4pPr>
            <a:lvl5pPr marL="2286000" lvl="4" indent="-228600" algn="l">
              <a:lnSpc>
                <a:spcPct val="100000"/>
              </a:lnSpc>
              <a:spcBef>
                <a:spcPts val="750"/>
              </a:spcBef>
              <a:spcAft>
                <a:spcPts val="0"/>
              </a:spcAft>
              <a:buSzPts val="1200"/>
              <a:buNone/>
              <a:defRPr sz="1200" b="1"/>
            </a:lvl5pPr>
            <a:lvl6pPr marL="2743200" lvl="5" indent="-228600" algn="l">
              <a:lnSpc>
                <a:spcPct val="100000"/>
              </a:lnSpc>
              <a:spcBef>
                <a:spcPts val="750"/>
              </a:spcBef>
              <a:spcAft>
                <a:spcPts val="0"/>
              </a:spcAft>
              <a:buSzPts val="1200"/>
              <a:buNone/>
              <a:defRPr sz="1200" b="1"/>
            </a:lvl6pPr>
            <a:lvl7pPr marL="3200400" lvl="6" indent="-228600" algn="l">
              <a:lnSpc>
                <a:spcPct val="100000"/>
              </a:lnSpc>
              <a:spcBef>
                <a:spcPts val="750"/>
              </a:spcBef>
              <a:spcAft>
                <a:spcPts val="0"/>
              </a:spcAft>
              <a:buSzPts val="1200"/>
              <a:buNone/>
              <a:defRPr sz="1200" b="1"/>
            </a:lvl7pPr>
            <a:lvl8pPr marL="3657600" lvl="7" indent="-228600" algn="l">
              <a:lnSpc>
                <a:spcPct val="100000"/>
              </a:lnSpc>
              <a:spcBef>
                <a:spcPts val="750"/>
              </a:spcBef>
              <a:spcAft>
                <a:spcPts val="0"/>
              </a:spcAft>
              <a:buSzPts val="1200"/>
              <a:buNone/>
              <a:defRPr sz="1200" b="1"/>
            </a:lvl8pPr>
            <a:lvl9pPr marL="4114800" lvl="8" indent="-228600" algn="l">
              <a:lnSpc>
                <a:spcPct val="100000"/>
              </a:lnSpc>
              <a:spcBef>
                <a:spcPts val="750"/>
              </a:spcBef>
              <a:spcAft>
                <a:spcPts val="0"/>
              </a:spcAft>
              <a:buSzPts val="1200"/>
              <a:buNone/>
              <a:defRPr sz="1200" b="1"/>
            </a:lvl9pPr>
          </a:lstStyle>
          <a:p>
            <a:endParaRPr/>
          </a:p>
        </p:txBody>
      </p:sp>
      <p:sp>
        <p:nvSpPr>
          <p:cNvPr id="212" name="Google Shape;212;p93"/>
          <p:cNvSpPr txBox="1">
            <a:spLocks noGrp="1"/>
          </p:cNvSpPr>
          <p:nvPr>
            <p:ph type="body" idx="2"/>
          </p:nvPr>
        </p:nvSpPr>
        <p:spPr>
          <a:xfrm>
            <a:off x="1187577" y="2357438"/>
            <a:ext cx="3202686" cy="194758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750"/>
              </a:spcBef>
              <a:spcAft>
                <a:spcPts val="0"/>
              </a:spcAft>
              <a:buSzPts val="1800"/>
              <a:buChar char="•"/>
              <a:defRPr/>
            </a:lvl1pPr>
            <a:lvl2pPr marL="914400" lvl="1" indent="-342900" algn="l">
              <a:lnSpc>
                <a:spcPct val="100000"/>
              </a:lnSpc>
              <a:spcBef>
                <a:spcPts val="750"/>
              </a:spcBef>
              <a:spcAft>
                <a:spcPts val="0"/>
              </a:spcAft>
              <a:buSzPts val="1800"/>
              <a:buChar char="•"/>
              <a:defRPr/>
            </a:lvl2pPr>
            <a:lvl3pPr marL="1371600" lvl="2" indent="-342900" algn="l">
              <a:lnSpc>
                <a:spcPct val="100000"/>
              </a:lnSpc>
              <a:spcBef>
                <a:spcPts val="750"/>
              </a:spcBef>
              <a:spcAft>
                <a:spcPts val="0"/>
              </a:spcAft>
              <a:buSzPts val="1800"/>
              <a:buChar char="•"/>
              <a:defRPr/>
            </a:lvl3pPr>
            <a:lvl4pPr marL="1828800" lvl="3" indent="-342900" algn="l">
              <a:lnSpc>
                <a:spcPct val="100000"/>
              </a:lnSpc>
              <a:spcBef>
                <a:spcPts val="750"/>
              </a:spcBef>
              <a:spcAft>
                <a:spcPts val="0"/>
              </a:spcAft>
              <a:buSzPts val="1800"/>
              <a:buChar char="•"/>
              <a:defRPr/>
            </a:lvl4pPr>
            <a:lvl5pPr marL="2286000" lvl="4" indent="-342900" algn="l">
              <a:lnSpc>
                <a:spcPct val="100000"/>
              </a:lnSpc>
              <a:spcBef>
                <a:spcPts val="750"/>
              </a:spcBef>
              <a:spcAft>
                <a:spcPts val="0"/>
              </a:spcAft>
              <a:buSzPts val="1800"/>
              <a:buChar char="•"/>
              <a:defRPr/>
            </a:lvl5pPr>
            <a:lvl6pPr marL="2743200" lvl="5" indent="-342900" algn="l">
              <a:lnSpc>
                <a:spcPct val="100000"/>
              </a:lnSpc>
              <a:spcBef>
                <a:spcPts val="750"/>
              </a:spcBef>
              <a:spcAft>
                <a:spcPts val="0"/>
              </a:spcAft>
              <a:buSzPts val="1800"/>
              <a:buChar char="•"/>
              <a:defRPr/>
            </a:lvl6pPr>
            <a:lvl7pPr marL="3200400" lvl="6" indent="-342900" algn="l">
              <a:lnSpc>
                <a:spcPct val="100000"/>
              </a:lnSpc>
              <a:spcBef>
                <a:spcPts val="750"/>
              </a:spcBef>
              <a:spcAft>
                <a:spcPts val="0"/>
              </a:spcAft>
              <a:buSzPts val="1800"/>
              <a:buChar char="•"/>
              <a:defRPr/>
            </a:lvl7pPr>
            <a:lvl8pPr marL="3657600" lvl="7" indent="-342900" algn="l">
              <a:lnSpc>
                <a:spcPct val="100000"/>
              </a:lnSpc>
              <a:spcBef>
                <a:spcPts val="750"/>
              </a:spcBef>
              <a:spcAft>
                <a:spcPts val="0"/>
              </a:spcAft>
              <a:buSzPts val="1800"/>
              <a:buChar char="•"/>
              <a:defRPr/>
            </a:lvl8pPr>
            <a:lvl9pPr marL="4114800" lvl="8" indent="-342900" algn="l">
              <a:lnSpc>
                <a:spcPct val="100000"/>
              </a:lnSpc>
              <a:spcBef>
                <a:spcPts val="750"/>
              </a:spcBef>
              <a:spcAft>
                <a:spcPts val="0"/>
              </a:spcAft>
              <a:buSzPts val="1800"/>
              <a:buChar char="•"/>
              <a:defRPr/>
            </a:lvl9pPr>
          </a:lstStyle>
          <a:p>
            <a:endParaRPr/>
          </a:p>
        </p:txBody>
      </p:sp>
      <p:sp>
        <p:nvSpPr>
          <p:cNvPr id="213" name="Google Shape;213;p93"/>
          <p:cNvSpPr txBox="1">
            <a:spLocks noGrp="1"/>
          </p:cNvSpPr>
          <p:nvPr>
            <p:ph type="body" idx="3"/>
          </p:nvPr>
        </p:nvSpPr>
        <p:spPr>
          <a:xfrm>
            <a:off x="4753737" y="2357438"/>
            <a:ext cx="3190113" cy="194758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750"/>
              </a:spcBef>
              <a:spcAft>
                <a:spcPts val="0"/>
              </a:spcAft>
              <a:buSzPts val="1800"/>
              <a:buChar char="•"/>
              <a:defRPr/>
            </a:lvl1pPr>
            <a:lvl2pPr marL="914400" lvl="1" indent="-342900" algn="l">
              <a:lnSpc>
                <a:spcPct val="100000"/>
              </a:lnSpc>
              <a:spcBef>
                <a:spcPts val="750"/>
              </a:spcBef>
              <a:spcAft>
                <a:spcPts val="0"/>
              </a:spcAft>
              <a:buSzPts val="1800"/>
              <a:buChar char="•"/>
              <a:defRPr/>
            </a:lvl2pPr>
            <a:lvl3pPr marL="1371600" lvl="2" indent="-342900" algn="l">
              <a:lnSpc>
                <a:spcPct val="100000"/>
              </a:lnSpc>
              <a:spcBef>
                <a:spcPts val="750"/>
              </a:spcBef>
              <a:spcAft>
                <a:spcPts val="0"/>
              </a:spcAft>
              <a:buSzPts val="1800"/>
              <a:buChar char="•"/>
              <a:defRPr/>
            </a:lvl3pPr>
            <a:lvl4pPr marL="1828800" lvl="3" indent="-342900" algn="l">
              <a:lnSpc>
                <a:spcPct val="100000"/>
              </a:lnSpc>
              <a:spcBef>
                <a:spcPts val="750"/>
              </a:spcBef>
              <a:spcAft>
                <a:spcPts val="0"/>
              </a:spcAft>
              <a:buSzPts val="1800"/>
              <a:buChar char="•"/>
              <a:defRPr/>
            </a:lvl4pPr>
            <a:lvl5pPr marL="2286000" lvl="4" indent="-304800" algn="l">
              <a:lnSpc>
                <a:spcPct val="100000"/>
              </a:lnSpc>
              <a:spcBef>
                <a:spcPts val="750"/>
              </a:spcBef>
              <a:spcAft>
                <a:spcPts val="0"/>
              </a:spcAft>
              <a:buSzPts val="1200"/>
              <a:buChar char="•"/>
              <a:defRPr/>
            </a:lvl5pPr>
            <a:lvl6pPr marL="2743200" lvl="5" indent="-342900" algn="l">
              <a:lnSpc>
                <a:spcPct val="100000"/>
              </a:lnSpc>
              <a:spcBef>
                <a:spcPts val="750"/>
              </a:spcBef>
              <a:spcAft>
                <a:spcPts val="0"/>
              </a:spcAft>
              <a:buSzPts val="1800"/>
              <a:buChar char="•"/>
              <a:defRPr/>
            </a:lvl6pPr>
            <a:lvl7pPr marL="3200400" lvl="6" indent="-342900" algn="l">
              <a:lnSpc>
                <a:spcPct val="100000"/>
              </a:lnSpc>
              <a:spcBef>
                <a:spcPts val="750"/>
              </a:spcBef>
              <a:spcAft>
                <a:spcPts val="0"/>
              </a:spcAft>
              <a:buSzPts val="1800"/>
              <a:buChar char="•"/>
              <a:defRPr/>
            </a:lvl7pPr>
            <a:lvl8pPr marL="3657600" lvl="7" indent="-342900" algn="l">
              <a:lnSpc>
                <a:spcPct val="100000"/>
              </a:lnSpc>
              <a:spcBef>
                <a:spcPts val="750"/>
              </a:spcBef>
              <a:spcAft>
                <a:spcPts val="0"/>
              </a:spcAft>
              <a:buSzPts val="1800"/>
              <a:buChar char="•"/>
              <a:defRPr/>
            </a:lvl8pPr>
            <a:lvl9pPr marL="4114800" lvl="8" indent="-342900" algn="l">
              <a:lnSpc>
                <a:spcPct val="100000"/>
              </a:lnSpc>
              <a:spcBef>
                <a:spcPts val="750"/>
              </a:spcBef>
              <a:spcAft>
                <a:spcPts val="0"/>
              </a:spcAft>
              <a:buSzPts val="1800"/>
              <a:buChar char="•"/>
              <a:defRPr/>
            </a:lvl9pPr>
          </a:lstStyle>
          <a:p>
            <a:endParaRPr/>
          </a:p>
        </p:txBody>
      </p:sp>
      <p:sp>
        <p:nvSpPr>
          <p:cNvPr id="214" name="Google Shape;214;p93"/>
          <p:cNvSpPr txBox="1">
            <a:spLocks noGrp="1"/>
          </p:cNvSpPr>
          <p:nvPr>
            <p:ph type="body" idx="4"/>
          </p:nvPr>
        </p:nvSpPr>
        <p:spPr>
          <a:xfrm>
            <a:off x="4753737" y="1735075"/>
            <a:ext cx="3202686" cy="528065"/>
          </a:xfrm>
          <a:prstGeom prst="rect">
            <a:avLst/>
          </a:prstGeom>
          <a:noFill/>
          <a:ln>
            <a:noFill/>
          </a:ln>
        </p:spPr>
        <p:txBody>
          <a:bodyPr spcFirstLastPara="1" wrap="square" lIns="91425" tIns="45700" rIns="91425" bIns="45700" anchor="b" anchorCtr="1">
            <a:normAutofit/>
          </a:bodyPr>
          <a:lstStyle>
            <a:lvl1pPr marL="457200" lvl="0" indent="-228600" algn="ctr">
              <a:lnSpc>
                <a:spcPct val="100000"/>
              </a:lnSpc>
              <a:spcBef>
                <a:spcPts val="750"/>
              </a:spcBef>
              <a:spcAft>
                <a:spcPts val="0"/>
              </a:spcAft>
              <a:buSzPts val="1425"/>
              <a:buNone/>
              <a:defRPr sz="1425" b="0" cap="none">
                <a:solidFill>
                  <a:schemeClr val="dk2"/>
                </a:solidFill>
              </a:defRPr>
            </a:lvl1pPr>
            <a:lvl2pPr marL="914400" lvl="1" indent="-228600" algn="l">
              <a:lnSpc>
                <a:spcPct val="100000"/>
              </a:lnSpc>
              <a:spcBef>
                <a:spcPts val="750"/>
              </a:spcBef>
              <a:spcAft>
                <a:spcPts val="0"/>
              </a:spcAft>
              <a:buSzPts val="1425"/>
              <a:buNone/>
              <a:defRPr sz="1425" b="1"/>
            </a:lvl2pPr>
            <a:lvl3pPr marL="1371600" lvl="2" indent="-228600" algn="l">
              <a:lnSpc>
                <a:spcPct val="100000"/>
              </a:lnSpc>
              <a:spcBef>
                <a:spcPts val="750"/>
              </a:spcBef>
              <a:spcAft>
                <a:spcPts val="0"/>
              </a:spcAft>
              <a:buSzPts val="1350"/>
              <a:buNone/>
              <a:defRPr sz="1350" b="1"/>
            </a:lvl3pPr>
            <a:lvl4pPr marL="1828800" lvl="3" indent="-228600" algn="l">
              <a:lnSpc>
                <a:spcPct val="100000"/>
              </a:lnSpc>
              <a:spcBef>
                <a:spcPts val="750"/>
              </a:spcBef>
              <a:spcAft>
                <a:spcPts val="0"/>
              </a:spcAft>
              <a:buSzPts val="1200"/>
              <a:buNone/>
              <a:defRPr sz="1200" b="1"/>
            </a:lvl4pPr>
            <a:lvl5pPr marL="2286000" lvl="4" indent="-228600" algn="l">
              <a:lnSpc>
                <a:spcPct val="100000"/>
              </a:lnSpc>
              <a:spcBef>
                <a:spcPts val="750"/>
              </a:spcBef>
              <a:spcAft>
                <a:spcPts val="0"/>
              </a:spcAft>
              <a:buSzPts val="1200"/>
              <a:buNone/>
              <a:defRPr sz="1200" b="1"/>
            </a:lvl5pPr>
            <a:lvl6pPr marL="2743200" lvl="5" indent="-228600" algn="l">
              <a:lnSpc>
                <a:spcPct val="100000"/>
              </a:lnSpc>
              <a:spcBef>
                <a:spcPts val="750"/>
              </a:spcBef>
              <a:spcAft>
                <a:spcPts val="0"/>
              </a:spcAft>
              <a:buSzPts val="1200"/>
              <a:buNone/>
              <a:defRPr sz="1200" b="1"/>
            </a:lvl6pPr>
            <a:lvl7pPr marL="3200400" lvl="6" indent="-228600" algn="l">
              <a:lnSpc>
                <a:spcPct val="100000"/>
              </a:lnSpc>
              <a:spcBef>
                <a:spcPts val="750"/>
              </a:spcBef>
              <a:spcAft>
                <a:spcPts val="0"/>
              </a:spcAft>
              <a:buSzPts val="1200"/>
              <a:buNone/>
              <a:defRPr sz="1200" b="1"/>
            </a:lvl7pPr>
            <a:lvl8pPr marL="3657600" lvl="7" indent="-228600" algn="l">
              <a:lnSpc>
                <a:spcPct val="100000"/>
              </a:lnSpc>
              <a:spcBef>
                <a:spcPts val="750"/>
              </a:spcBef>
              <a:spcAft>
                <a:spcPts val="0"/>
              </a:spcAft>
              <a:buSzPts val="1200"/>
              <a:buNone/>
              <a:defRPr sz="1200" b="1"/>
            </a:lvl8pPr>
            <a:lvl9pPr marL="4114800" lvl="8" indent="-228600" algn="l">
              <a:lnSpc>
                <a:spcPct val="100000"/>
              </a:lnSpc>
              <a:spcBef>
                <a:spcPts val="750"/>
              </a:spcBef>
              <a:spcAft>
                <a:spcPts val="0"/>
              </a:spcAft>
              <a:buSzPts val="1200"/>
              <a:buNone/>
              <a:defRPr sz="1200" b="1"/>
            </a:lvl9pPr>
          </a:lstStyle>
          <a:p>
            <a:endParaRPr/>
          </a:p>
        </p:txBody>
      </p:sp>
      <p:sp>
        <p:nvSpPr>
          <p:cNvPr id="215" name="Google Shape;215;p93"/>
          <p:cNvSpPr txBox="1">
            <a:spLocks noGrp="1"/>
          </p:cNvSpPr>
          <p:nvPr>
            <p:ph type="dt" idx="10"/>
          </p:nvPr>
        </p:nvSpPr>
        <p:spPr>
          <a:xfrm>
            <a:off x="5866072" y="4679112"/>
            <a:ext cx="2065310" cy="24297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 name="Google Shape;216;p93"/>
          <p:cNvSpPr txBox="1">
            <a:spLocks noGrp="1"/>
          </p:cNvSpPr>
          <p:nvPr>
            <p:ph type="ftr" idx="11"/>
          </p:nvPr>
        </p:nvSpPr>
        <p:spPr>
          <a:xfrm>
            <a:off x="1200150" y="4677156"/>
            <a:ext cx="4425892" cy="24003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7" name="Google Shape;217;p93"/>
          <p:cNvSpPr>
            <a:spLocks noGrp="1"/>
          </p:cNvSpPr>
          <p:nvPr>
            <p:ph type="sldNum" idx="12"/>
          </p:nvPr>
        </p:nvSpPr>
        <p:spPr>
          <a:xfrm>
            <a:off x="8069192" y="4663440"/>
            <a:ext cx="274320" cy="274320"/>
          </a:xfrm>
          <a:prstGeom prst="ellipse">
            <a:avLst/>
          </a:prstGeom>
          <a:solidFill>
            <a:srgbClr val="1D1D1D">
              <a:alpha val="69019"/>
            </a:srgbClr>
          </a:solidFill>
          <a:ln>
            <a:noFill/>
          </a:ln>
        </p:spPr>
        <p:txBody>
          <a:bodyPr spcFirstLastPara="1" wrap="square" lIns="18275" tIns="45700" rIns="18275" bIns="45700" anchor="ctr" anchorCtr="0">
            <a:noAutofit/>
          </a:bodyPr>
          <a:lstStyle>
            <a:lvl1pPr marL="0" marR="0" lvl="0"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
        <p:nvSpPr>
          <p:cNvPr id="218" name="Google Shape;218;p93"/>
          <p:cNvSpPr txBox="1">
            <a:spLocks noGrp="1"/>
          </p:cNvSpPr>
          <p:nvPr>
            <p:ph type="title"/>
          </p:nvPr>
        </p:nvSpPr>
        <p:spPr>
          <a:xfrm>
            <a:off x="1673352" y="723519"/>
            <a:ext cx="5797296" cy="89154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9"/>
        <p:cNvGrpSpPr/>
        <p:nvPr/>
      </p:nvGrpSpPr>
      <p:grpSpPr>
        <a:xfrm>
          <a:off x="0" y="0"/>
          <a:ext cx="0" cy="0"/>
          <a:chOff x="0" y="0"/>
          <a:chExt cx="0" cy="0"/>
        </a:xfrm>
      </p:grpSpPr>
      <p:sp>
        <p:nvSpPr>
          <p:cNvPr id="220" name="Google Shape;220;p94"/>
          <p:cNvSpPr txBox="1">
            <a:spLocks noGrp="1"/>
          </p:cNvSpPr>
          <p:nvPr>
            <p:ph type="title"/>
          </p:nvPr>
        </p:nvSpPr>
        <p:spPr>
          <a:xfrm>
            <a:off x="1673352" y="723519"/>
            <a:ext cx="5797296" cy="89154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1" name="Google Shape;221;p94"/>
          <p:cNvSpPr txBox="1">
            <a:spLocks noGrp="1"/>
          </p:cNvSpPr>
          <p:nvPr>
            <p:ph type="dt" idx="10"/>
          </p:nvPr>
        </p:nvSpPr>
        <p:spPr>
          <a:xfrm>
            <a:off x="5866072" y="4679112"/>
            <a:ext cx="2065310" cy="24297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2" name="Google Shape;222;p94"/>
          <p:cNvSpPr txBox="1">
            <a:spLocks noGrp="1"/>
          </p:cNvSpPr>
          <p:nvPr>
            <p:ph type="ftr" idx="11"/>
          </p:nvPr>
        </p:nvSpPr>
        <p:spPr>
          <a:xfrm>
            <a:off x="1200150" y="4677156"/>
            <a:ext cx="4425892" cy="24003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3" name="Google Shape;223;p94"/>
          <p:cNvSpPr>
            <a:spLocks noGrp="1"/>
          </p:cNvSpPr>
          <p:nvPr>
            <p:ph type="sldNum" idx="12"/>
          </p:nvPr>
        </p:nvSpPr>
        <p:spPr>
          <a:xfrm>
            <a:off x="8069192" y="4663440"/>
            <a:ext cx="274320" cy="274320"/>
          </a:xfrm>
          <a:prstGeom prst="ellipse">
            <a:avLst/>
          </a:prstGeom>
          <a:solidFill>
            <a:srgbClr val="1D1D1D">
              <a:alpha val="69019"/>
            </a:srgbClr>
          </a:solidFill>
          <a:ln>
            <a:noFill/>
          </a:ln>
        </p:spPr>
        <p:txBody>
          <a:bodyPr spcFirstLastPara="1" wrap="square" lIns="18275" tIns="45700" rIns="18275" bIns="45700" anchor="ctr" anchorCtr="0">
            <a:noAutofit/>
          </a:bodyPr>
          <a:lstStyle>
            <a:lvl1pPr marL="0" marR="0" lvl="0"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3"/>
          <p:cNvSpPr txBox="1">
            <a:spLocks noGrp="1"/>
          </p:cNvSpPr>
          <p:nvPr>
            <p:ph type="title"/>
          </p:nvPr>
        </p:nvSpPr>
        <p:spPr>
          <a:xfrm>
            <a:off x="1673352" y="723519"/>
            <a:ext cx="5797296" cy="89154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3"/>
          <p:cNvSpPr txBox="1">
            <a:spLocks noGrp="1"/>
          </p:cNvSpPr>
          <p:nvPr>
            <p:ph type="body" idx="1"/>
          </p:nvPr>
        </p:nvSpPr>
        <p:spPr>
          <a:xfrm>
            <a:off x="1186434" y="1978533"/>
            <a:ext cx="3203828" cy="2326487"/>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750"/>
              </a:spcBef>
              <a:spcAft>
                <a:spcPts val="0"/>
              </a:spcAft>
              <a:buSzPts val="1800"/>
              <a:buChar char="•"/>
              <a:defRPr/>
            </a:lvl1pPr>
            <a:lvl2pPr marL="914400" lvl="1" indent="-342900" algn="l">
              <a:lnSpc>
                <a:spcPct val="100000"/>
              </a:lnSpc>
              <a:spcBef>
                <a:spcPts val="750"/>
              </a:spcBef>
              <a:spcAft>
                <a:spcPts val="0"/>
              </a:spcAft>
              <a:buSzPts val="1800"/>
              <a:buChar char="•"/>
              <a:defRPr/>
            </a:lvl2pPr>
            <a:lvl3pPr marL="1371600" lvl="2" indent="-342900" algn="l">
              <a:lnSpc>
                <a:spcPct val="100000"/>
              </a:lnSpc>
              <a:spcBef>
                <a:spcPts val="750"/>
              </a:spcBef>
              <a:spcAft>
                <a:spcPts val="0"/>
              </a:spcAft>
              <a:buSzPts val="1800"/>
              <a:buChar char="•"/>
              <a:defRPr/>
            </a:lvl3pPr>
            <a:lvl4pPr marL="1828800" lvl="3" indent="-342900" algn="l">
              <a:lnSpc>
                <a:spcPct val="100000"/>
              </a:lnSpc>
              <a:spcBef>
                <a:spcPts val="750"/>
              </a:spcBef>
              <a:spcAft>
                <a:spcPts val="0"/>
              </a:spcAft>
              <a:buSzPts val="1800"/>
              <a:buChar char="•"/>
              <a:defRPr/>
            </a:lvl4pPr>
            <a:lvl5pPr marL="2286000" lvl="4" indent="-342900" algn="l">
              <a:lnSpc>
                <a:spcPct val="100000"/>
              </a:lnSpc>
              <a:spcBef>
                <a:spcPts val="750"/>
              </a:spcBef>
              <a:spcAft>
                <a:spcPts val="0"/>
              </a:spcAft>
              <a:buSzPts val="1800"/>
              <a:buChar char="•"/>
              <a:defRPr/>
            </a:lvl5pPr>
            <a:lvl6pPr marL="2743200" lvl="5" indent="-342900" algn="l">
              <a:lnSpc>
                <a:spcPct val="100000"/>
              </a:lnSpc>
              <a:spcBef>
                <a:spcPts val="750"/>
              </a:spcBef>
              <a:spcAft>
                <a:spcPts val="0"/>
              </a:spcAft>
              <a:buSzPts val="1800"/>
              <a:buChar char="•"/>
              <a:defRPr/>
            </a:lvl6pPr>
            <a:lvl7pPr marL="3200400" lvl="6" indent="-342900" algn="l">
              <a:lnSpc>
                <a:spcPct val="100000"/>
              </a:lnSpc>
              <a:spcBef>
                <a:spcPts val="750"/>
              </a:spcBef>
              <a:spcAft>
                <a:spcPts val="0"/>
              </a:spcAft>
              <a:buSzPts val="1800"/>
              <a:buChar char="•"/>
              <a:defRPr/>
            </a:lvl7pPr>
            <a:lvl8pPr marL="3657600" lvl="7" indent="-342900" algn="l">
              <a:lnSpc>
                <a:spcPct val="100000"/>
              </a:lnSpc>
              <a:spcBef>
                <a:spcPts val="750"/>
              </a:spcBef>
              <a:spcAft>
                <a:spcPts val="0"/>
              </a:spcAft>
              <a:buSzPts val="1800"/>
              <a:buChar char="•"/>
              <a:defRPr/>
            </a:lvl8pPr>
            <a:lvl9pPr marL="4114800" lvl="8" indent="-342900" algn="l">
              <a:lnSpc>
                <a:spcPct val="100000"/>
              </a:lnSpc>
              <a:spcBef>
                <a:spcPts val="750"/>
              </a:spcBef>
              <a:spcAft>
                <a:spcPts val="0"/>
              </a:spcAft>
              <a:buSzPts val="1800"/>
              <a:buChar char="•"/>
              <a:defRPr/>
            </a:lvl9pPr>
          </a:lstStyle>
          <a:p>
            <a:endParaRPr/>
          </a:p>
        </p:txBody>
      </p:sp>
      <p:sp>
        <p:nvSpPr>
          <p:cNvPr id="36" name="Google Shape;36;p63"/>
          <p:cNvSpPr txBox="1">
            <a:spLocks noGrp="1"/>
          </p:cNvSpPr>
          <p:nvPr>
            <p:ph type="body" idx="2"/>
          </p:nvPr>
        </p:nvSpPr>
        <p:spPr>
          <a:xfrm>
            <a:off x="4753737" y="1978533"/>
            <a:ext cx="3202685" cy="2326487"/>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750"/>
              </a:spcBef>
              <a:spcAft>
                <a:spcPts val="0"/>
              </a:spcAft>
              <a:buSzPts val="1800"/>
              <a:buChar char="•"/>
              <a:defRPr/>
            </a:lvl1pPr>
            <a:lvl2pPr marL="914400" lvl="1" indent="-342900" algn="l">
              <a:lnSpc>
                <a:spcPct val="100000"/>
              </a:lnSpc>
              <a:spcBef>
                <a:spcPts val="750"/>
              </a:spcBef>
              <a:spcAft>
                <a:spcPts val="0"/>
              </a:spcAft>
              <a:buSzPts val="1800"/>
              <a:buChar char="•"/>
              <a:defRPr/>
            </a:lvl2pPr>
            <a:lvl3pPr marL="1371600" lvl="2" indent="-342900" algn="l">
              <a:lnSpc>
                <a:spcPct val="100000"/>
              </a:lnSpc>
              <a:spcBef>
                <a:spcPts val="750"/>
              </a:spcBef>
              <a:spcAft>
                <a:spcPts val="0"/>
              </a:spcAft>
              <a:buSzPts val="1800"/>
              <a:buChar char="•"/>
              <a:defRPr/>
            </a:lvl3pPr>
            <a:lvl4pPr marL="1828800" lvl="3" indent="-342900" algn="l">
              <a:lnSpc>
                <a:spcPct val="100000"/>
              </a:lnSpc>
              <a:spcBef>
                <a:spcPts val="750"/>
              </a:spcBef>
              <a:spcAft>
                <a:spcPts val="0"/>
              </a:spcAft>
              <a:buSzPts val="1800"/>
              <a:buChar char="•"/>
              <a:defRPr/>
            </a:lvl4pPr>
            <a:lvl5pPr marL="2286000" lvl="4" indent="-342900" algn="l">
              <a:lnSpc>
                <a:spcPct val="100000"/>
              </a:lnSpc>
              <a:spcBef>
                <a:spcPts val="750"/>
              </a:spcBef>
              <a:spcAft>
                <a:spcPts val="0"/>
              </a:spcAft>
              <a:buSzPts val="1800"/>
              <a:buChar char="•"/>
              <a:defRPr/>
            </a:lvl5pPr>
            <a:lvl6pPr marL="2743200" lvl="5" indent="-342900" algn="l">
              <a:lnSpc>
                <a:spcPct val="100000"/>
              </a:lnSpc>
              <a:spcBef>
                <a:spcPts val="750"/>
              </a:spcBef>
              <a:spcAft>
                <a:spcPts val="0"/>
              </a:spcAft>
              <a:buSzPts val="1800"/>
              <a:buChar char="•"/>
              <a:defRPr/>
            </a:lvl6pPr>
            <a:lvl7pPr marL="3200400" lvl="6" indent="-342900" algn="l">
              <a:lnSpc>
                <a:spcPct val="100000"/>
              </a:lnSpc>
              <a:spcBef>
                <a:spcPts val="750"/>
              </a:spcBef>
              <a:spcAft>
                <a:spcPts val="0"/>
              </a:spcAft>
              <a:buSzPts val="1800"/>
              <a:buChar char="•"/>
              <a:defRPr/>
            </a:lvl7pPr>
            <a:lvl8pPr marL="3657600" lvl="7" indent="-342900" algn="l">
              <a:lnSpc>
                <a:spcPct val="100000"/>
              </a:lnSpc>
              <a:spcBef>
                <a:spcPts val="750"/>
              </a:spcBef>
              <a:spcAft>
                <a:spcPts val="0"/>
              </a:spcAft>
              <a:buSzPts val="1800"/>
              <a:buChar char="•"/>
              <a:defRPr/>
            </a:lvl8pPr>
            <a:lvl9pPr marL="4114800" lvl="8" indent="-342900" algn="l">
              <a:lnSpc>
                <a:spcPct val="100000"/>
              </a:lnSpc>
              <a:spcBef>
                <a:spcPts val="750"/>
              </a:spcBef>
              <a:spcAft>
                <a:spcPts val="0"/>
              </a:spcAft>
              <a:buSzPts val="1800"/>
              <a:buChar char="•"/>
              <a:defRPr/>
            </a:lvl9pPr>
          </a:lstStyle>
          <a:p>
            <a:endParaRPr/>
          </a:p>
        </p:txBody>
      </p:sp>
      <p:sp>
        <p:nvSpPr>
          <p:cNvPr id="37" name="Google Shape;37;p63"/>
          <p:cNvSpPr txBox="1">
            <a:spLocks noGrp="1"/>
          </p:cNvSpPr>
          <p:nvPr>
            <p:ph type="dt" idx="10"/>
          </p:nvPr>
        </p:nvSpPr>
        <p:spPr>
          <a:xfrm>
            <a:off x="5866072" y="4679112"/>
            <a:ext cx="2065310" cy="24297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3"/>
          <p:cNvSpPr txBox="1">
            <a:spLocks noGrp="1"/>
          </p:cNvSpPr>
          <p:nvPr>
            <p:ph type="ftr" idx="11"/>
          </p:nvPr>
        </p:nvSpPr>
        <p:spPr>
          <a:xfrm>
            <a:off x="1200150" y="4677156"/>
            <a:ext cx="4425892" cy="24003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3"/>
          <p:cNvSpPr>
            <a:spLocks noGrp="1"/>
          </p:cNvSpPr>
          <p:nvPr>
            <p:ph type="sldNum" idx="12"/>
          </p:nvPr>
        </p:nvSpPr>
        <p:spPr>
          <a:xfrm>
            <a:off x="8069192" y="4663440"/>
            <a:ext cx="274320" cy="274320"/>
          </a:xfrm>
          <a:prstGeom prst="ellipse">
            <a:avLst/>
          </a:prstGeom>
          <a:solidFill>
            <a:srgbClr val="1D1D1D">
              <a:alpha val="69019"/>
            </a:srgbClr>
          </a:solidFill>
          <a:ln>
            <a:noFill/>
          </a:ln>
        </p:spPr>
        <p:txBody>
          <a:bodyPr spcFirstLastPara="1" wrap="square" lIns="18275" tIns="45700" rIns="18275" bIns="45700" anchor="ctr" anchorCtr="0">
            <a:noAutofit/>
          </a:bodyPr>
          <a:lstStyle>
            <a:lvl1pPr marL="0" marR="0" lvl="0"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4"/>
        <p:cNvGrpSpPr/>
        <p:nvPr/>
      </p:nvGrpSpPr>
      <p:grpSpPr>
        <a:xfrm>
          <a:off x="0" y="0"/>
          <a:ext cx="0" cy="0"/>
          <a:chOff x="0" y="0"/>
          <a:chExt cx="0" cy="0"/>
        </a:xfrm>
      </p:grpSpPr>
      <p:sp>
        <p:nvSpPr>
          <p:cNvPr id="225" name="Google Shape;225;p95"/>
          <p:cNvSpPr txBox="1">
            <a:spLocks noGrp="1"/>
          </p:cNvSpPr>
          <p:nvPr>
            <p:ph type="dt" idx="10"/>
          </p:nvPr>
        </p:nvSpPr>
        <p:spPr>
          <a:xfrm>
            <a:off x="5866072" y="4679112"/>
            <a:ext cx="2065310" cy="24297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6" name="Google Shape;226;p95"/>
          <p:cNvSpPr txBox="1">
            <a:spLocks noGrp="1"/>
          </p:cNvSpPr>
          <p:nvPr>
            <p:ph type="ftr" idx="11"/>
          </p:nvPr>
        </p:nvSpPr>
        <p:spPr>
          <a:xfrm>
            <a:off x="1200150" y="4677156"/>
            <a:ext cx="4425892" cy="24003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7" name="Google Shape;227;p95"/>
          <p:cNvSpPr>
            <a:spLocks noGrp="1"/>
          </p:cNvSpPr>
          <p:nvPr>
            <p:ph type="sldNum" idx="12"/>
          </p:nvPr>
        </p:nvSpPr>
        <p:spPr>
          <a:xfrm>
            <a:off x="8069192" y="4663440"/>
            <a:ext cx="274320" cy="274320"/>
          </a:xfrm>
          <a:prstGeom prst="ellipse">
            <a:avLst/>
          </a:prstGeom>
          <a:solidFill>
            <a:srgbClr val="1D1D1D">
              <a:alpha val="69019"/>
            </a:srgbClr>
          </a:solidFill>
          <a:ln>
            <a:noFill/>
          </a:ln>
        </p:spPr>
        <p:txBody>
          <a:bodyPr spcFirstLastPara="1" wrap="square" lIns="18275" tIns="45700" rIns="18275" bIns="45700" anchor="ctr" anchorCtr="0">
            <a:noAutofit/>
          </a:bodyPr>
          <a:lstStyle>
            <a:lvl1pPr marL="0" marR="0" lvl="0"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28"/>
        <p:cNvGrpSpPr/>
        <p:nvPr/>
      </p:nvGrpSpPr>
      <p:grpSpPr>
        <a:xfrm>
          <a:off x="0" y="0"/>
          <a:ext cx="0" cy="0"/>
          <a:chOff x="0" y="0"/>
          <a:chExt cx="0" cy="0"/>
        </a:xfrm>
      </p:grpSpPr>
      <p:sp>
        <p:nvSpPr>
          <p:cNvPr id="229" name="Google Shape;229;p96"/>
          <p:cNvSpPr/>
          <p:nvPr/>
        </p:nvSpPr>
        <p:spPr>
          <a:xfrm>
            <a:off x="4572000" y="0"/>
            <a:ext cx="4572000" cy="51435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96"/>
          <p:cNvSpPr txBox="1">
            <a:spLocks noGrp="1"/>
          </p:cNvSpPr>
          <p:nvPr>
            <p:ph type="title"/>
          </p:nvPr>
        </p:nvSpPr>
        <p:spPr>
          <a:xfrm>
            <a:off x="603504" y="1682871"/>
            <a:ext cx="3364992" cy="856123"/>
          </a:xfrm>
          <a:prstGeom prst="rect">
            <a:avLst/>
          </a:prstGeom>
          <a:solidFill>
            <a:srgbClr val="FFFFFF"/>
          </a:solidFill>
          <a:ln w="9525" cap="flat" cmpd="sng">
            <a:solidFill>
              <a:srgbClr val="404040"/>
            </a:solidFill>
            <a:prstDash val="solid"/>
            <a:round/>
            <a:headEnd type="none" w="sm" len="sm"/>
            <a:tailEnd type="none" w="sm" len="sm"/>
          </a:ln>
        </p:spPr>
        <p:txBody>
          <a:bodyPr spcFirstLastPara="1" wrap="square" lIns="182875" tIns="182875" rIns="182875" bIns="182875" anchor="ctr" anchorCtr="1">
            <a:normAutofit/>
          </a:bodyPr>
          <a:lstStyle>
            <a:lvl1pPr lvl="0" algn="ctr">
              <a:lnSpc>
                <a:spcPct val="90000"/>
              </a:lnSpc>
              <a:spcBef>
                <a:spcPts val="0"/>
              </a:spcBef>
              <a:spcAft>
                <a:spcPts val="0"/>
              </a:spcAft>
              <a:buClr>
                <a:srgbClr val="262626"/>
              </a:buClr>
              <a:buSzPts val="1650"/>
              <a:buFont typeface="Gill Sans"/>
              <a:buNone/>
              <a:defRPr sz="165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1" name="Google Shape;231;p96"/>
          <p:cNvSpPr txBox="1">
            <a:spLocks noGrp="1"/>
          </p:cNvSpPr>
          <p:nvPr>
            <p:ph type="body" idx="1"/>
          </p:nvPr>
        </p:nvSpPr>
        <p:spPr>
          <a:xfrm>
            <a:off x="5052060" y="603504"/>
            <a:ext cx="3611880" cy="3936492"/>
          </a:xfrm>
          <a:prstGeom prst="rect">
            <a:avLst/>
          </a:prstGeom>
          <a:noFill/>
          <a:ln>
            <a:noFill/>
          </a:ln>
        </p:spPr>
        <p:txBody>
          <a:bodyPr spcFirstLastPara="1" wrap="square" lIns="91425" tIns="45700" rIns="91425" bIns="45700" anchor="t" anchorCtr="0">
            <a:normAutofit/>
          </a:bodyPr>
          <a:lstStyle>
            <a:lvl1pPr marL="457200" lvl="0" indent="-319087" algn="l">
              <a:lnSpc>
                <a:spcPct val="100000"/>
              </a:lnSpc>
              <a:spcBef>
                <a:spcPts val="750"/>
              </a:spcBef>
              <a:spcAft>
                <a:spcPts val="0"/>
              </a:spcAft>
              <a:buSzPts val="1425"/>
              <a:buChar char="•"/>
              <a:defRPr sz="1425">
                <a:solidFill>
                  <a:schemeClr val="dk1"/>
                </a:solidFill>
              </a:defRPr>
            </a:lvl1pPr>
            <a:lvl2pPr marL="914400" lvl="1" indent="-304800" algn="l">
              <a:lnSpc>
                <a:spcPct val="100000"/>
              </a:lnSpc>
              <a:spcBef>
                <a:spcPts val="750"/>
              </a:spcBef>
              <a:spcAft>
                <a:spcPts val="0"/>
              </a:spcAft>
              <a:buSzPts val="1200"/>
              <a:buChar char="•"/>
              <a:defRPr sz="1200">
                <a:solidFill>
                  <a:schemeClr val="dk1"/>
                </a:solidFill>
              </a:defRPr>
            </a:lvl2pPr>
            <a:lvl3pPr marL="1371600" lvl="2" indent="-304800" algn="l">
              <a:lnSpc>
                <a:spcPct val="100000"/>
              </a:lnSpc>
              <a:spcBef>
                <a:spcPts val="750"/>
              </a:spcBef>
              <a:spcAft>
                <a:spcPts val="0"/>
              </a:spcAft>
              <a:buSzPts val="1200"/>
              <a:buChar char="•"/>
              <a:defRPr sz="1200">
                <a:solidFill>
                  <a:schemeClr val="dk1"/>
                </a:solidFill>
              </a:defRPr>
            </a:lvl3pPr>
            <a:lvl4pPr marL="1828800" lvl="3" indent="-304800" algn="l">
              <a:lnSpc>
                <a:spcPct val="100000"/>
              </a:lnSpc>
              <a:spcBef>
                <a:spcPts val="750"/>
              </a:spcBef>
              <a:spcAft>
                <a:spcPts val="0"/>
              </a:spcAft>
              <a:buSzPts val="1200"/>
              <a:buChar char="•"/>
              <a:defRPr sz="1200">
                <a:solidFill>
                  <a:schemeClr val="dk1"/>
                </a:solidFill>
              </a:defRPr>
            </a:lvl4pPr>
            <a:lvl5pPr marL="2286000" lvl="4" indent="-304800" algn="l">
              <a:lnSpc>
                <a:spcPct val="100000"/>
              </a:lnSpc>
              <a:spcBef>
                <a:spcPts val="750"/>
              </a:spcBef>
              <a:spcAft>
                <a:spcPts val="0"/>
              </a:spcAft>
              <a:buSzPts val="1200"/>
              <a:buChar char="•"/>
              <a:defRPr sz="1200">
                <a:solidFill>
                  <a:schemeClr val="dk1"/>
                </a:solidFill>
              </a:defRPr>
            </a:lvl5pPr>
            <a:lvl6pPr marL="2743200" lvl="5" indent="-304800" algn="l">
              <a:lnSpc>
                <a:spcPct val="100000"/>
              </a:lnSpc>
              <a:spcBef>
                <a:spcPts val="750"/>
              </a:spcBef>
              <a:spcAft>
                <a:spcPts val="0"/>
              </a:spcAft>
              <a:buSzPts val="1200"/>
              <a:buChar char="•"/>
              <a:defRPr sz="1200"/>
            </a:lvl6pPr>
            <a:lvl7pPr marL="3200400" lvl="6" indent="-304800" algn="l">
              <a:lnSpc>
                <a:spcPct val="100000"/>
              </a:lnSpc>
              <a:spcBef>
                <a:spcPts val="750"/>
              </a:spcBef>
              <a:spcAft>
                <a:spcPts val="0"/>
              </a:spcAft>
              <a:buSzPts val="1200"/>
              <a:buChar char="•"/>
              <a:defRPr sz="1200"/>
            </a:lvl7pPr>
            <a:lvl8pPr marL="3657600" lvl="7" indent="-304800" algn="l">
              <a:lnSpc>
                <a:spcPct val="100000"/>
              </a:lnSpc>
              <a:spcBef>
                <a:spcPts val="750"/>
              </a:spcBef>
              <a:spcAft>
                <a:spcPts val="0"/>
              </a:spcAft>
              <a:buSzPts val="1200"/>
              <a:buChar char="•"/>
              <a:defRPr sz="1200"/>
            </a:lvl8pPr>
            <a:lvl9pPr marL="4114800" lvl="8" indent="-304800" algn="l">
              <a:lnSpc>
                <a:spcPct val="100000"/>
              </a:lnSpc>
              <a:spcBef>
                <a:spcPts val="750"/>
              </a:spcBef>
              <a:spcAft>
                <a:spcPts val="0"/>
              </a:spcAft>
              <a:buSzPts val="1200"/>
              <a:buChar char="•"/>
              <a:defRPr sz="1200"/>
            </a:lvl9pPr>
          </a:lstStyle>
          <a:p>
            <a:endParaRPr/>
          </a:p>
        </p:txBody>
      </p:sp>
      <p:sp>
        <p:nvSpPr>
          <p:cNvPr id="232" name="Google Shape;232;p96"/>
          <p:cNvSpPr txBox="1">
            <a:spLocks noGrp="1"/>
          </p:cNvSpPr>
          <p:nvPr>
            <p:ph type="body" idx="2"/>
          </p:nvPr>
        </p:nvSpPr>
        <p:spPr>
          <a:xfrm>
            <a:off x="836676" y="2662439"/>
            <a:ext cx="2846070" cy="1645527"/>
          </a:xfrm>
          <a:prstGeom prst="rect">
            <a:avLst/>
          </a:prstGeom>
          <a:noFill/>
          <a:ln>
            <a:noFill/>
          </a:ln>
        </p:spPr>
        <p:txBody>
          <a:bodyPr spcFirstLastPara="1" wrap="square" lIns="91425" tIns="45700" rIns="91425" bIns="45700" anchor="t" anchorCtr="1">
            <a:normAutofit/>
          </a:bodyPr>
          <a:lstStyle>
            <a:lvl1pPr marL="457200" lvl="0" indent="-228600" algn="ctr">
              <a:lnSpc>
                <a:spcPct val="100000"/>
              </a:lnSpc>
              <a:spcBef>
                <a:spcPts val="750"/>
              </a:spcBef>
              <a:spcAft>
                <a:spcPts val="0"/>
              </a:spcAft>
              <a:buSzPts val="1125"/>
              <a:buNone/>
              <a:defRPr sz="1125">
                <a:solidFill>
                  <a:schemeClr val="dk1"/>
                </a:solidFill>
              </a:defRPr>
            </a:lvl1pPr>
            <a:lvl2pPr marL="914400" lvl="1" indent="-228600" algn="l">
              <a:lnSpc>
                <a:spcPct val="100000"/>
              </a:lnSpc>
              <a:spcBef>
                <a:spcPts val="750"/>
              </a:spcBef>
              <a:spcAft>
                <a:spcPts val="0"/>
              </a:spcAft>
              <a:buSzPts val="1050"/>
              <a:buNone/>
              <a:defRPr sz="1050"/>
            </a:lvl2pPr>
            <a:lvl3pPr marL="1371600" lvl="2" indent="-228600" algn="l">
              <a:lnSpc>
                <a:spcPct val="100000"/>
              </a:lnSpc>
              <a:spcBef>
                <a:spcPts val="750"/>
              </a:spcBef>
              <a:spcAft>
                <a:spcPts val="0"/>
              </a:spcAft>
              <a:buSzPts val="900"/>
              <a:buNone/>
              <a:defRPr sz="900"/>
            </a:lvl3pPr>
            <a:lvl4pPr marL="1828800" lvl="3" indent="-228600" algn="l">
              <a:lnSpc>
                <a:spcPct val="100000"/>
              </a:lnSpc>
              <a:spcBef>
                <a:spcPts val="750"/>
              </a:spcBef>
              <a:spcAft>
                <a:spcPts val="0"/>
              </a:spcAft>
              <a:buSzPts val="750"/>
              <a:buNone/>
              <a:defRPr sz="750"/>
            </a:lvl4pPr>
            <a:lvl5pPr marL="2286000" lvl="4" indent="-228600" algn="l">
              <a:lnSpc>
                <a:spcPct val="100000"/>
              </a:lnSpc>
              <a:spcBef>
                <a:spcPts val="750"/>
              </a:spcBef>
              <a:spcAft>
                <a:spcPts val="0"/>
              </a:spcAft>
              <a:buSzPts val="750"/>
              <a:buNone/>
              <a:defRPr sz="750"/>
            </a:lvl5pPr>
            <a:lvl6pPr marL="2743200" lvl="5" indent="-228600" algn="l">
              <a:lnSpc>
                <a:spcPct val="100000"/>
              </a:lnSpc>
              <a:spcBef>
                <a:spcPts val="750"/>
              </a:spcBef>
              <a:spcAft>
                <a:spcPts val="0"/>
              </a:spcAft>
              <a:buSzPts val="750"/>
              <a:buNone/>
              <a:defRPr sz="750"/>
            </a:lvl6pPr>
            <a:lvl7pPr marL="3200400" lvl="6" indent="-228600" algn="l">
              <a:lnSpc>
                <a:spcPct val="100000"/>
              </a:lnSpc>
              <a:spcBef>
                <a:spcPts val="750"/>
              </a:spcBef>
              <a:spcAft>
                <a:spcPts val="0"/>
              </a:spcAft>
              <a:buSzPts val="750"/>
              <a:buNone/>
              <a:defRPr sz="750"/>
            </a:lvl7pPr>
            <a:lvl8pPr marL="3657600" lvl="7" indent="-228600" algn="l">
              <a:lnSpc>
                <a:spcPct val="100000"/>
              </a:lnSpc>
              <a:spcBef>
                <a:spcPts val="750"/>
              </a:spcBef>
              <a:spcAft>
                <a:spcPts val="0"/>
              </a:spcAft>
              <a:buSzPts val="750"/>
              <a:buNone/>
              <a:defRPr sz="750"/>
            </a:lvl8pPr>
            <a:lvl9pPr marL="4114800" lvl="8" indent="-228600" algn="l">
              <a:lnSpc>
                <a:spcPct val="100000"/>
              </a:lnSpc>
              <a:spcBef>
                <a:spcPts val="750"/>
              </a:spcBef>
              <a:spcAft>
                <a:spcPts val="0"/>
              </a:spcAft>
              <a:buSzPts val="750"/>
              <a:buNone/>
              <a:defRPr sz="750"/>
            </a:lvl9pPr>
          </a:lstStyle>
          <a:p>
            <a:endParaRPr/>
          </a:p>
        </p:txBody>
      </p:sp>
      <p:sp>
        <p:nvSpPr>
          <p:cNvPr id="233" name="Google Shape;233;p96"/>
          <p:cNvSpPr txBox="1">
            <a:spLocks noGrp="1"/>
          </p:cNvSpPr>
          <p:nvPr>
            <p:ph type="dt" idx="10"/>
          </p:nvPr>
        </p:nvSpPr>
        <p:spPr>
          <a:xfrm>
            <a:off x="5866072" y="4679112"/>
            <a:ext cx="2065310" cy="24297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4" name="Google Shape;234;p96"/>
          <p:cNvSpPr txBox="1">
            <a:spLocks noGrp="1"/>
          </p:cNvSpPr>
          <p:nvPr>
            <p:ph type="ftr" idx="11"/>
          </p:nvPr>
        </p:nvSpPr>
        <p:spPr>
          <a:xfrm>
            <a:off x="603504" y="4677156"/>
            <a:ext cx="3843598" cy="24003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5" name="Google Shape;235;p96"/>
          <p:cNvSpPr>
            <a:spLocks noGrp="1"/>
          </p:cNvSpPr>
          <p:nvPr>
            <p:ph type="sldNum" idx="12"/>
          </p:nvPr>
        </p:nvSpPr>
        <p:spPr>
          <a:xfrm>
            <a:off x="8069192" y="4663440"/>
            <a:ext cx="274320" cy="274320"/>
          </a:xfrm>
          <a:prstGeom prst="ellipse">
            <a:avLst/>
          </a:prstGeom>
          <a:solidFill>
            <a:srgbClr val="1D1D1D">
              <a:alpha val="69019"/>
            </a:srgbClr>
          </a:solidFill>
          <a:ln>
            <a:noFill/>
          </a:ln>
        </p:spPr>
        <p:txBody>
          <a:bodyPr spcFirstLastPara="1" wrap="square" lIns="18275" tIns="45700" rIns="18275" bIns="45700" anchor="ctr" anchorCtr="0">
            <a:noAutofit/>
          </a:bodyPr>
          <a:lstStyle>
            <a:lvl1pPr marL="0" marR="0" lvl="0"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36"/>
        <p:cNvGrpSpPr/>
        <p:nvPr/>
      </p:nvGrpSpPr>
      <p:grpSpPr>
        <a:xfrm>
          <a:off x="0" y="0"/>
          <a:ext cx="0" cy="0"/>
          <a:chOff x="0" y="0"/>
          <a:chExt cx="0" cy="0"/>
        </a:xfrm>
      </p:grpSpPr>
      <p:sp>
        <p:nvSpPr>
          <p:cNvPr id="237" name="Google Shape;237;p97"/>
          <p:cNvSpPr txBox="1">
            <a:spLocks noGrp="1"/>
          </p:cNvSpPr>
          <p:nvPr>
            <p:ph type="title"/>
          </p:nvPr>
        </p:nvSpPr>
        <p:spPr>
          <a:xfrm>
            <a:off x="606392" y="1682871"/>
            <a:ext cx="3371249" cy="850980"/>
          </a:xfrm>
          <a:prstGeom prst="rect">
            <a:avLst/>
          </a:prstGeom>
          <a:solidFill>
            <a:srgbClr val="FFFFFF"/>
          </a:solidFill>
          <a:ln w="9525" cap="flat" cmpd="sng">
            <a:solidFill>
              <a:srgbClr val="404040"/>
            </a:solidFill>
            <a:prstDash val="solid"/>
            <a:round/>
            <a:headEnd type="none" w="sm" len="sm"/>
            <a:tailEnd type="none" w="sm" len="sm"/>
          </a:ln>
        </p:spPr>
        <p:txBody>
          <a:bodyPr spcFirstLastPara="1" wrap="square" lIns="182875" tIns="182875" rIns="182875" bIns="182875" anchor="ctr" anchorCtr="1">
            <a:noAutofit/>
          </a:bodyPr>
          <a:lstStyle>
            <a:lvl1pPr lvl="0" algn="ctr">
              <a:lnSpc>
                <a:spcPct val="90000"/>
              </a:lnSpc>
              <a:spcBef>
                <a:spcPts val="0"/>
              </a:spcBef>
              <a:spcAft>
                <a:spcPts val="0"/>
              </a:spcAft>
              <a:buClr>
                <a:srgbClr val="262626"/>
              </a:buClr>
              <a:buSzPts val="1650"/>
              <a:buFont typeface="Gill Sans"/>
              <a:buNone/>
              <a:defRPr sz="165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8" name="Google Shape;238;p97"/>
          <p:cNvSpPr>
            <a:spLocks noGrp="1"/>
          </p:cNvSpPr>
          <p:nvPr>
            <p:ph type="pic" idx="2"/>
          </p:nvPr>
        </p:nvSpPr>
        <p:spPr>
          <a:xfrm>
            <a:off x="4572000" y="0"/>
            <a:ext cx="4576573" cy="5143500"/>
          </a:xfrm>
          <a:prstGeom prst="rect">
            <a:avLst/>
          </a:prstGeom>
          <a:solidFill>
            <a:srgbClr val="D8D8D8"/>
          </a:solidFill>
          <a:ln>
            <a:noFill/>
          </a:ln>
        </p:spPr>
        <p:txBody>
          <a:bodyPr spcFirstLastPara="1" wrap="square" lIns="91425" tIns="45700" rIns="91425" bIns="45700" anchor="t" anchorCtr="0">
            <a:normAutofit/>
          </a:bodyPr>
          <a:lstStyle>
            <a:lvl1pPr marR="0" lvl="0" algn="l" rtl="0">
              <a:lnSpc>
                <a:spcPct val="100000"/>
              </a:lnSpc>
              <a:spcBef>
                <a:spcPts val="750"/>
              </a:spcBef>
              <a:spcAft>
                <a:spcPts val="0"/>
              </a:spcAft>
              <a:buClr>
                <a:schemeClr val="accent2"/>
              </a:buClr>
              <a:buSzPts val="2400"/>
              <a:buFont typeface="Arial"/>
              <a:buNone/>
              <a:defRPr sz="2400" b="0" i="0" u="none" strike="noStrike" cap="none">
                <a:solidFill>
                  <a:srgbClr val="7F7F7F"/>
                </a:solidFill>
                <a:latin typeface="Gill Sans"/>
                <a:ea typeface="Gill Sans"/>
                <a:cs typeface="Gill Sans"/>
                <a:sym typeface="Gill Sans"/>
              </a:defRPr>
            </a:lvl1pPr>
            <a:lvl2pPr marR="0" lvl="1" algn="l" rtl="0">
              <a:lnSpc>
                <a:spcPct val="100000"/>
              </a:lnSpc>
              <a:spcBef>
                <a:spcPts val="750"/>
              </a:spcBef>
              <a:spcAft>
                <a:spcPts val="0"/>
              </a:spcAft>
              <a:buClr>
                <a:schemeClr val="accent2"/>
              </a:buClr>
              <a:buSzPts val="2100"/>
              <a:buFont typeface="Arial"/>
              <a:buNone/>
              <a:defRPr sz="2100" b="0" i="0" u="none" strike="noStrike" cap="none">
                <a:solidFill>
                  <a:srgbClr val="262626"/>
                </a:solidFill>
                <a:latin typeface="Gill Sans"/>
                <a:ea typeface="Gill Sans"/>
                <a:cs typeface="Gill Sans"/>
                <a:sym typeface="Gill Sans"/>
              </a:defRPr>
            </a:lvl2pPr>
            <a:lvl3pPr marR="0" lvl="2" algn="l" rtl="0">
              <a:lnSpc>
                <a:spcPct val="100000"/>
              </a:lnSpc>
              <a:spcBef>
                <a:spcPts val="750"/>
              </a:spcBef>
              <a:spcAft>
                <a:spcPts val="0"/>
              </a:spcAft>
              <a:buClr>
                <a:schemeClr val="accent2"/>
              </a:buClr>
              <a:buSzPts val="1800"/>
              <a:buFont typeface="Arial"/>
              <a:buNone/>
              <a:defRPr sz="1800" b="0" i="0" u="none" strike="noStrike" cap="none">
                <a:solidFill>
                  <a:srgbClr val="262626"/>
                </a:solidFill>
                <a:latin typeface="Gill Sans"/>
                <a:ea typeface="Gill Sans"/>
                <a:cs typeface="Gill Sans"/>
                <a:sym typeface="Gill Sans"/>
              </a:defRPr>
            </a:lvl3pPr>
            <a:lvl4pPr marR="0" lvl="3" algn="l" rtl="0">
              <a:lnSpc>
                <a:spcPct val="100000"/>
              </a:lnSpc>
              <a:spcBef>
                <a:spcPts val="750"/>
              </a:spcBef>
              <a:spcAft>
                <a:spcPts val="0"/>
              </a:spcAft>
              <a:buClr>
                <a:schemeClr val="accent2"/>
              </a:buClr>
              <a:buSzPts val="1500"/>
              <a:buFont typeface="Arial"/>
              <a:buNone/>
              <a:defRPr sz="1500" b="0" i="0" u="none" strike="noStrike" cap="none">
                <a:solidFill>
                  <a:srgbClr val="262626"/>
                </a:solidFill>
                <a:latin typeface="Gill Sans"/>
                <a:ea typeface="Gill Sans"/>
                <a:cs typeface="Gill Sans"/>
                <a:sym typeface="Gill Sans"/>
              </a:defRPr>
            </a:lvl4pPr>
            <a:lvl5pPr marR="0" lvl="4" algn="l" rtl="0">
              <a:lnSpc>
                <a:spcPct val="100000"/>
              </a:lnSpc>
              <a:spcBef>
                <a:spcPts val="750"/>
              </a:spcBef>
              <a:spcAft>
                <a:spcPts val="0"/>
              </a:spcAft>
              <a:buClr>
                <a:schemeClr val="accent2"/>
              </a:buClr>
              <a:buSzPts val="1500"/>
              <a:buFont typeface="Arial"/>
              <a:buNone/>
              <a:defRPr sz="1500" b="0" i="0" u="none" strike="noStrike" cap="none">
                <a:solidFill>
                  <a:srgbClr val="262626"/>
                </a:solidFill>
                <a:latin typeface="Gill Sans"/>
                <a:ea typeface="Gill Sans"/>
                <a:cs typeface="Gill Sans"/>
                <a:sym typeface="Gill Sans"/>
              </a:defRPr>
            </a:lvl5pPr>
            <a:lvl6pPr marR="0" lvl="5" algn="l" rtl="0">
              <a:lnSpc>
                <a:spcPct val="100000"/>
              </a:lnSpc>
              <a:spcBef>
                <a:spcPts val="750"/>
              </a:spcBef>
              <a:spcAft>
                <a:spcPts val="0"/>
              </a:spcAft>
              <a:buClr>
                <a:schemeClr val="accent2"/>
              </a:buClr>
              <a:buSzPts val="1500"/>
              <a:buFont typeface="Arial"/>
              <a:buNone/>
              <a:defRPr sz="1500" b="0" i="0" u="none" strike="noStrike" cap="none">
                <a:solidFill>
                  <a:schemeClr val="dk1"/>
                </a:solidFill>
                <a:latin typeface="Gill Sans"/>
                <a:ea typeface="Gill Sans"/>
                <a:cs typeface="Gill Sans"/>
                <a:sym typeface="Gill Sans"/>
              </a:defRPr>
            </a:lvl6pPr>
            <a:lvl7pPr marR="0" lvl="6" algn="l" rtl="0">
              <a:lnSpc>
                <a:spcPct val="100000"/>
              </a:lnSpc>
              <a:spcBef>
                <a:spcPts val="750"/>
              </a:spcBef>
              <a:spcAft>
                <a:spcPts val="0"/>
              </a:spcAft>
              <a:buClr>
                <a:schemeClr val="accent2"/>
              </a:buClr>
              <a:buSzPts val="1500"/>
              <a:buFont typeface="Arial"/>
              <a:buNone/>
              <a:defRPr sz="1500" b="0" i="0" u="none" strike="noStrike" cap="none">
                <a:solidFill>
                  <a:schemeClr val="dk1"/>
                </a:solidFill>
                <a:latin typeface="Gill Sans"/>
                <a:ea typeface="Gill Sans"/>
                <a:cs typeface="Gill Sans"/>
                <a:sym typeface="Gill Sans"/>
              </a:defRPr>
            </a:lvl7pPr>
            <a:lvl8pPr marR="0" lvl="7" algn="l" rtl="0">
              <a:lnSpc>
                <a:spcPct val="100000"/>
              </a:lnSpc>
              <a:spcBef>
                <a:spcPts val="750"/>
              </a:spcBef>
              <a:spcAft>
                <a:spcPts val="0"/>
              </a:spcAft>
              <a:buClr>
                <a:schemeClr val="accent2"/>
              </a:buClr>
              <a:buSzPts val="1500"/>
              <a:buFont typeface="Arial"/>
              <a:buNone/>
              <a:defRPr sz="1500" b="0" i="0" u="none" strike="noStrike" cap="none">
                <a:solidFill>
                  <a:schemeClr val="dk1"/>
                </a:solidFill>
                <a:latin typeface="Gill Sans"/>
                <a:ea typeface="Gill Sans"/>
                <a:cs typeface="Gill Sans"/>
                <a:sym typeface="Gill Sans"/>
              </a:defRPr>
            </a:lvl8pPr>
            <a:lvl9pPr marR="0" lvl="8" algn="l" rtl="0">
              <a:lnSpc>
                <a:spcPct val="100000"/>
              </a:lnSpc>
              <a:spcBef>
                <a:spcPts val="750"/>
              </a:spcBef>
              <a:spcAft>
                <a:spcPts val="0"/>
              </a:spcAft>
              <a:buClr>
                <a:schemeClr val="accent2"/>
              </a:buClr>
              <a:buSzPts val="1500"/>
              <a:buFont typeface="Arial"/>
              <a:buNone/>
              <a:defRPr sz="1500" b="0" i="0" u="none" strike="noStrike" cap="none">
                <a:solidFill>
                  <a:schemeClr val="dk1"/>
                </a:solidFill>
                <a:latin typeface="Gill Sans"/>
                <a:ea typeface="Gill Sans"/>
                <a:cs typeface="Gill Sans"/>
                <a:sym typeface="Gill Sans"/>
              </a:defRPr>
            </a:lvl9pPr>
          </a:lstStyle>
          <a:p>
            <a:endParaRPr/>
          </a:p>
        </p:txBody>
      </p:sp>
      <p:sp>
        <p:nvSpPr>
          <p:cNvPr id="239" name="Google Shape;239;p97"/>
          <p:cNvSpPr txBox="1">
            <a:spLocks noGrp="1"/>
          </p:cNvSpPr>
          <p:nvPr>
            <p:ph type="body" idx="1"/>
          </p:nvPr>
        </p:nvSpPr>
        <p:spPr>
          <a:xfrm>
            <a:off x="836676" y="2662439"/>
            <a:ext cx="2846070" cy="1645528"/>
          </a:xfrm>
          <a:prstGeom prst="rect">
            <a:avLst/>
          </a:prstGeom>
          <a:noFill/>
          <a:ln>
            <a:noFill/>
          </a:ln>
        </p:spPr>
        <p:txBody>
          <a:bodyPr spcFirstLastPara="1" wrap="square" lIns="91425" tIns="45700" rIns="91425" bIns="45700" anchor="t" anchorCtr="1">
            <a:normAutofit/>
          </a:bodyPr>
          <a:lstStyle>
            <a:lvl1pPr marL="457200" lvl="0" indent="-228600" algn="ctr">
              <a:lnSpc>
                <a:spcPct val="100000"/>
              </a:lnSpc>
              <a:spcBef>
                <a:spcPts val="750"/>
              </a:spcBef>
              <a:spcAft>
                <a:spcPts val="0"/>
              </a:spcAft>
              <a:buSzPts val="1125"/>
              <a:buNone/>
              <a:defRPr sz="1125">
                <a:solidFill>
                  <a:schemeClr val="dk1"/>
                </a:solidFill>
              </a:defRPr>
            </a:lvl1pPr>
            <a:lvl2pPr marL="914400" lvl="1" indent="-228600" algn="l">
              <a:lnSpc>
                <a:spcPct val="100000"/>
              </a:lnSpc>
              <a:spcBef>
                <a:spcPts val="750"/>
              </a:spcBef>
              <a:spcAft>
                <a:spcPts val="0"/>
              </a:spcAft>
              <a:buSzPts val="1050"/>
              <a:buNone/>
              <a:defRPr sz="1050"/>
            </a:lvl2pPr>
            <a:lvl3pPr marL="1371600" lvl="2" indent="-228600" algn="l">
              <a:lnSpc>
                <a:spcPct val="100000"/>
              </a:lnSpc>
              <a:spcBef>
                <a:spcPts val="750"/>
              </a:spcBef>
              <a:spcAft>
                <a:spcPts val="0"/>
              </a:spcAft>
              <a:buSzPts val="900"/>
              <a:buNone/>
              <a:defRPr sz="900"/>
            </a:lvl3pPr>
            <a:lvl4pPr marL="1828800" lvl="3" indent="-228600" algn="l">
              <a:lnSpc>
                <a:spcPct val="100000"/>
              </a:lnSpc>
              <a:spcBef>
                <a:spcPts val="750"/>
              </a:spcBef>
              <a:spcAft>
                <a:spcPts val="0"/>
              </a:spcAft>
              <a:buSzPts val="750"/>
              <a:buNone/>
              <a:defRPr sz="750"/>
            </a:lvl4pPr>
            <a:lvl5pPr marL="2286000" lvl="4" indent="-228600" algn="l">
              <a:lnSpc>
                <a:spcPct val="100000"/>
              </a:lnSpc>
              <a:spcBef>
                <a:spcPts val="750"/>
              </a:spcBef>
              <a:spcAft>
                <a:spcPts val="0"/>
              </a:spcAft>
              <a:buSzPts val="750"/>
              <a:buNone/>
              <a:defRPr sz="750"/>
            </a:lvl5pPr>
            <a:lvl6pPr marL="2743200" lvl="5" indent="-228600" algn="l">
              <a:lnSpc>
                <a:spcPct val="100000"/>
              </a:lnSpc>
              <a:spcBef>
                <a:spcPts val="750"/>
              </a:spcBef>
              <a:spcAft>
                <a:spcPts val="0"/>
              </a:spcAft>
              <a:buSzPts val="750"/>
              <a:buNone/>
              <a:defRPr sz="750"/>
            </a:lvl6pPr>
            <a:lvl7pPr marL="3200400" lvl="6" indent="-228600" algn="l">
              <a:lnSpc>
                <a:spcPct val="100000"/>
              </a:lnSpc>
              <a:spcBef>
                <a:spcPts val="750"/>
              </a:spcBef>
              <a:spcAft>
                <a:spcPts val="0"/>
              </a:spcAft>
              <a:buSzPts val="750"/>
              <a:buNone/>
              <a:defRPr sz="750"/>
            </a:lvl7pPr>
            <a:lvl8pPr marL="3657600" lvl="7" indent="-228600" algn="l">
              <a:lnSpc>
                <a:spcPct val="100000"/>
              </a:lnSpc>
              <a:spcBef>
                <a:spcPts val="750"/>
              </a:spcBef>
              <a:spcAft>
                <a:spcPts val="0"/>
              </a:spcAft>
              <a:buSzPts val="750"/>
              <a:buNone/>
              <a:defRPr sz="750"/>
            </a:lvl8pPr>
            <a:lvl9pPr marL="4114800" lvl="8" indent="-228600" algn="l">
              <a:lnSpc>
                <a:spcPct val="100000"/>
              </a:lnSpc>
              <a:spcBef>
                <a:spcPts val="750"/>
              </a:spcBef>
              <a:spcAft>
                <a:spcPts val="0"/>
              </a:spcAft>
              <a:buSzPts val="750"/>
              <a:buNone/>
              <a:defRPr sz="750"/>
            </a:lvl9pPr>
          </a:lstStyle>
          <a:p>
            <a:endParaRPr/>
          </a:p>
        </p:txBody>
      </p:sp>
      <p:sp>
        <p:nvSpPr>
          <p:cNvPr id="240" name="Google Shape;240;p97"/>
          <p:cNvSpPr txBox="1">
            <a:spLocks noGrp="1"/>
          </p:cNvSpPr>
          <p:nvPr>
            <p:ph type="dt" idx="10"/>
          </p:nvPr>
        </p:nvSpPr>
        <p:spPr>
          <a:xfrm>
            <a:off x="5866072" y="4679112"/>
            <a:ext cx="2065310" cy="24297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1" name="Google Shape;241;p97"/>
          <p:cNvSpPr txBox="1">
            <a:spLocks noGrp="1"/>
          </p:cNvSpPr>
          <p:nvPr>
            <p:ph type="ftr" idx="11"/>
          </p:nvPr>
        </p:nvSpPr>
        <p:spPr>
          <a:xfrm>
            <a:off x="603504" y="4677156"/>
            <a:ext cx="3843598" cy="24003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2" name="Google Shape;242;p97"/>
          <p:cNvSpPr>
            <a:spLocks noGrp="1"/>
          </p:cNvSpPr>
          <p:nvPr>
            <p:ph type="sldNum" idx="12"/>
          </p:nvPr>
        </p:nvSpPr>
        <p:spPr>
          <a:xfrm>
            <a:off x="8069192" y="4663440"/>
            <a:ext cx="274320" cy="274320"/>
          </a:xfrm>
          <a:prstGeom prst="ellipse">
            <a:avLst/>
          </a:prstGeom>
          <a:solidFill>
            <a:srgbClr val="1D1D1D">
              <a:alpha val="69019"/>
            </a:srgbClr>
          </a:solidFill>
          <a:ln>
            <a:noFill/>
          </a:ln>
        </p:spPr>
        <p:txBody>
          <a:bodyPr spcFirstLastPara="1" wrap="square" lIns="18275" tIns="45700" rIns="18275" bIns="45700" anchor="ctr" anchorCtr="0">
            <a:noAutofit/>
          </a:bodyPr>
          <a:lstStyle>
            <a:lvl1pPr marL="0" marR="0" lvl="0"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43"/>
        <p:cNvGrpSpPr/>
        <p:nvPr/>
      </p:nvGrpSpPr>
      <p:grpSpPr>
        <a:xfrm>
          <a:off x="0" y="0"/>
          <a:ext cx="0" cy="0"/>
          <a:chOff x="0" y="0"/>
          <a:chExt cx="0" cy="0"/>
        </a:xfrm>
      </p:grpSpPr>
      <p:sp>
        <p:nvSpPr>
          <p:cNvPr id="244" name="Google Shape;244;p98"/>
          <p:cNvSpPr txBox="1">
            <a:spLocks noGrp="1"/>
          </p:cNvSpPr>
          <p:nvPr>
            <p:ph type="title"/>
          </p:nvPr>
        </p:nvSpPr>
        <p:spPr>
          <a:xfrm>
            <a:off x="1673352" y="723519"/>
            <a:ext cx="5797296" cy="89154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5" name="Google Shape;245;p98"/>
          <p:cNvSpPr txBox="1">
            <a:spLocks noGrp="1"/>
          </p:cNvSpPr>
          <p:nvPr>
            <p:ph type="body" idx="1"/>
          </p:nvPr>
        </p:nvSpPr>
        <p:spPr>
          <a:xfrm rot="5400000">
            <a:off x="3408756" y="243129"/>
            <a:ext cx="2326487" cy="579729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750"/>
              </a:spcBef>
              <a:spcAft>
                <a:spcPts val="0"/>
              </a:spcAft>
              <a:buSzPts val="1800"/>
              <a:buChar char="•"/>
              <a:defRPr/>
            </a:lvl1pPr>
            <a:lvl2pPr marL="914400" lvl="1" indent="-342900" algn="l">
              <a:lnSpc>
                <a:spcPct val="100000"/>
              </a:lnSpc>
              <a:spcBef>
                <a:spcPts val="750"/>
              </a:spcBef>
              <a:spcAft>
                <a:spcPts val="0"/>
              </a:spcAft>
              <a:buSzPts val="1800"/>
              <a:buChar char="•"/>
              <a:defRPr/>
            </a:lvl2pPr>
            <a:lvl3pPr marL="1371600" lvl="2" indent="-342900" algn="l">
              <a:lnSpc>
                <a:spcPct val="100000"/>
              </a:lnSpc>
              <a:spcBef>
                <a:spcPts val="750"/>
              </a:spcBef>
              <a:spcAft>
                <a:spcPts val="0"/>
              </a:spcAft>
              <a:buSzPts val="1800"/>
              <a:buChar char="•"/>
              <a:defRPr/>
            </a:lvl3pPr>
            <a:lvl4pPr marL="1828800" lvl="3" indent="-342900" algn="l">
              <a:lnSpc>
                <a:spcPct val="100000"/>
              </a:lnSpc>
              <a:spcBef>
                <a:spcPts val="750"/>
              </a:spcBef>
              <a:spcAft>
                <a:spcPts val="0"/>
              </a:spcAft>
              <a:buSzPts val="1800"/>
              <a:buChar char="•"/>
              <a:defRPr/>
            </a:lvl4pPr>
            <a:lvl5pPr marL="2286000" lvl="4" indent="-342900" algn="l">
              <a:lnSpc>
                <a:spcPct val="100000"/>
              </a:lnSpc>
              <a:spcBef>
                <a:spcPts val="750"/>
              </a:spcBef>
              <a:spcAft>
                <a:spcPts val="0"/>
              </a:spcAft>
              <a:buSzPts val="1800"/>
              <a:buChar char="•"/>
              <a:defRPr/>
            </a:lvl5pPr>
            <a:lvl6pPr marL="2743200" lvl="5" indent="-342900" algn="l">
              <a:lnSpc>
                <a:spcPct val="100000"/>
              </a:lnSpc>
              <a:spcBef>
                <a:spcPts val="750"/>
              </a:spcBef>
              <a:spcAft>
                <a:spcPts val="0"/>
              </a:spcAft>
              <a:buSzPts val="1800"/>
              <a:buChar char="•"/>
              <a:defRPr/>
            </a:lvl6pPr>
            <a:lvl7pPr marL="3200400" lvl="6" indent="-342900" algn="l">
              <a:lnSpc>
                <a:spcPct val="100000"/>
              </a:lnSpc>
              <a:spcBef>
                <a:spcPts val="750"/>
              </a:spcBef>
              <a:spcAft>
                <a:spcPts val="0"/>
              </a:spcAft>
              <a:buSzPts val="1800"/>
              <a:buChar char="•"/>
              <a:defRPr/>
            </a:lvl7pPr>
            <a:lvl8pPr marL="3657600" lvl="7" indent="-342900" algn="l">
              <a:lnSpc>
                <a:spcPct val="100000"/>
              </a:lnSpc>
              <a:spcBef>
                <a:spcPts val="750"/>
              </a:spcBef>
              <a:spcAft>
                <a:spcPts val="0"/>
              </a:spcAft>
              <a:buSzPts val="1800"/>
              <a:buChar char="•"/>
              <a:defRPr/>
            </a:lvl8pPr>
            <a:lvl9pPr marL="4114800" lvl="8" indent="-342900" algn="l">
              <a:lnSpc>
                <a:spcPct val="100000"/>
              </a:lnSpc>
              <a:spcBef>
                <a:spcPts val="750"/>
              </a:spcBef>
              <a:spcAft>
                <a:spcPts val="0"/>
              </a:spcAft>
              <a:buSzPts val="1800"/>
              <a:buChar char="•"/>
              <a:defRPr/>
            </a:lvl9pPr>
          </a:lstStyle>
          <a:p>
            <a:endParaRPr/>
          </a:p>
        </p:txBody>
      </p:sp>
      <p:sp>
        <p:nvSpPr>
          <p:cNvPr id="246" name="Google Shape;246;p98"/>
          <p:cNvSpPr txBox="1">
            <a:spLocks noGrp="1"/>
          </p:cNvSpPr>
          <p:nvPr>
            <p:ph type="dt" idx="10"/>
          </p:nvPr>
        </p:nvSpPr>
        <p:spPr>
          <a:xfrm>
            <a:off x="5866072" y="4679112"/>
            <a:ext cx="2065310" cy="24297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7" name="Google Shape;247;p98"/>
          <p:cNvSpPr txBox="1">
            <a:spLocks noGrp="1"/>
          </p:cNvSpPr>
          <p:nvPr>
            <p:ph type="ftr" idx="11"/>
          </p:nvPr>
        </p:nvSpPr>
        <p:spPr>
          <a:xfrm>
            <a:off x="1200150" y="4677156"/>
            <a:ext cx="4425892" cy="24003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8" name="Google Shape;248;p98"/>
          <p:cNvSpPr>
            <a:spLocks noGrp="1"/>
          </p:cNvSpPr>
          <p:nvPr>
            <p:ph type="sldNum" idx="12"/>
          </p:nvPr>
        </p:nvSpPr>
        <p:spPr>
          <a:xfrm>
            <a:off x="8069192" y="4663440"/>
            <a:ext cx="274320" cy="274320"/>
          </a:xfrm>
          <a:prstGeom prst="ellipse">
            <a:avLst/>
          </a:prstGeom>
          <a:solidFill>
            <a:srgbClr val="1D1D1D">
              <a:alpha val="69019"/>
            </a:srgbClr>
          </a:solidFill>
          <a:ln>
            <a:noFill/>
          </a:ln>
        </p:spPr>
        <p:txBody>
          <a:bodyPr spcFirstLastPara="1" wrap="square" lIns="18275" tIns="45700" rIns="18275" bIns="45700" anchor="ctr" anchorCtr="0">
            <a:noAutofit/>
          </a:bodyPr>
          <a:lstStyle>
            <a:lvl1pPr marL="0" marR="0" lvl="0"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49"/>
        <p:cNvGrpSpPr/>
        <p:nvPr/>
      </p:nvGrpSpPr>
      <p:grpSpPr>
        <a:xfrm>
          <a:off x="0" y="0"/>
          <a:ext cx="0" cy="0"/>
          <a:chOff x="0" y="0"/>
          <a:chExt cx="0" cy="0"/>
        </a:xfrm>
      </p:grpSpPr>
      <p:sp>
        <p:nvSpPr>
          <p:cNvPr id="250" name="Google Shape;250;p99"/>
          <p:cNvSpPr txBox="1">
            <a:spLocks noGrp="1"/>
          </p:cNvSpPr>
          <p:nvPr>
            <p:ph type="title"/>
          </p:nvPr>
        </p:nvSpPr>
        <p:spPr>
          <a:xfrm rot="5400000">
            <a:off x="5108007" y="2084772"/>
            <a:ext cx="3737610" cy="973956"/>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1" name="Google Shape;251;p99"/>
          <p:cNvSpPr txBox="1">
            <a:spLocks noGrp="1"/>
          </p:cNvSpPr>
          <p:nvPr>
            <p:ph type="body" idx="1"/>
          </p:nvPr>
        </p:nvSpPr>
        <p:spPr>
          <a:xfrm rot="5400000">
            <a:off x="2128981" y="247317"/>
            <a:ext cx="3737610" cy="4648867"/>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750"/>
              </a:spcBef>
              <a:spcAft>
                <a:spcPts val="0"/>
              </a:spcAft>
              <a:buSzPts val="1800"/>
              <a:buChar char="•"/>
              <a:defRPr/>
            </a:lvl1pPr>
            <a:lvl2pPr marL="914400" lvl="1" indent="-342900" algn="l">
              <a:lnSpc>
                <a:spcPct val="100000"/>
              </a:lnSpc>
              <a:spcBef>
                <a:spcPts val="750"/>
              </a:spcBef>
              <a:spcAft>
                <a:spcPts val="0"/>
              </a:spcAft>
              <a:buSzPts val="1800"/>
              <a:buChar char="•"/>
              <a:defRPr/>
            </a:lvl2pPr>
            <a:lvl3pPr marL="1371600" lvl="2" indent="-342900" algn="l">
              <a:lnSpc>
                <a:spcPct val="100000"/>
              </a:lnSpc>
              <a:spcBef>
                <a:spcPts val="750"/>
              </a:spcBef>
              <a:spcAft>
                <a:spcPts val="0"/>
              </a:spcAft>
              <a:buSzPts val="1800"/>
              <a:buChar char="•"/>
              <a:defRPr/>
            </a:lvl3pPr>
            <a:lvl4pPr marL="1828800" lvl="3" indent="-342900" algn="l">
              <a:lnSpc>
                <a:spcPct val="100000"/>
              </a:lnSpc>
              <a:spcBef>
                <a:spcPts val="750"/>
              </a:spcBef>
              <a:spcAft>
                <a:spcPts val="0"/>
              </a:spcAft>
              <a:buSzPts val="1800"/>
              <a:buChar char="•"/>
              <a:defRPr/>
            </a:lvl4pPr>
            <a:lvl5pPr marL="2286000" lvl="4" indent="-342900" algn="l">
              <a:lnSpc>
                <a:spcPct val="100000"/>
              </a:lnSpc>
              <a:spcBef>
                <a:spcPts val="750"/>
              </a:spcBef>
              <a:spcAft>
                <a:spcPts val="0"/>
              </a:spcAft>
              <a:buSzPts val="1800"/>
              <a:buChar char="•"/>
              <a:defRPr/>
            </a:lvl5pPr>
            <a:lvl6pPr marL="2743200" lvl="5" indent="-342900" algn="l">
              <a:lnSpc>
                <a:spcPct val="100000"/>
              </a:lnSpc>
              <a:spcBef>
                <a:spcPts val="750"/>
              </a:spcBef>
              <a:spcAft>
                <a:spcPts val="0"/>
              </a:spcAft>
              <a:buSzPts val="1800"/>
              <a:buChar char="•"/>
              <a:defRPr/>
            </a:lvl6pPr>
            <a:lvl7pPr marL="3200400" lvl="6" indent="-342900" algn="l">
              <a:lnSpc>
                <a:spcPct val="100000"/>
              </a:lnSpc>
              <a:spcBef>
                <a:spcPts val="750"/>
              </a:spcBef>
              <a:spcAft>
                <a:spcPts val="0"/>
              </a:spcAft>
              <a:buSzPts val="1800"/>
              <a:buChar char="•"/>
              <a:defRPr/>
            </a:lvl7pPr>
            <a:lvl8pPr marL="3657600" lvl="7" indent="-342900" algn="l">
              <a:lnSpc>
                <a:spcPct val="100000"/>
              </a:lnSpc>
              <a:spcBef>
                <a:spcPts val="750"/>
              </a:spcBef>
              <a:spcAft>
                <a:spcPts val="0"/>
              </a:spcAft>
              <a:buSzPts val="1800"/>
              <a:buChar char="•"/>
              <a:defRPr/>
            </a:lvl8pPr>
            <a:lvl9pPr marL="4114800" lvl="8" indent="-342900" algn="l">
              <a:lnSpc>
                <a:spcPct val="100000"/>
              </a:lnSpc>
              <a:spcBef>
                <a:spcPts val="750"/>
              </a:spcBef>
              <a:spcAft>
                <a:spcPts val="0"/>
              </a:spcAft>
              <a:buSzPts val="1800"/>
              <a:buChar char="•"/>
              <a:defRPr/>
            </a:lvl9pPr>
          </a:lstStyle>
          <a:p>
            <a:endParaRPr/>
          </a:p>
        </p:txBody>
      </p:sp>
      <p:sp>
        <p:nvSpPr>
          <p:cNvPr id="252" name="Google Shape;252;p99"/>
          <p:cNvSpPr txBox="1">
            <a:spLocks noGrp="1"/>
          </p:cNvSpPr>
          <p:nvPr>
            <p:ph type="dt" idx="10"/>
          </p:nvPr>
        </p:nvSpPr>
        <p:spPr>
          <a:xfrm>
            <a:off x="5866072" y="4679112"/>
            <a:ext cx="2065310" cy="24297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3" name="Google Shape;253;p99"/>
          <p:cNvSpPr txBox="1">
            <a:spLocks noGrp="1"/>
          </p:cNvSpPr>
          <p:nvPr>
            <p:ph type="ftr" idx="11"/>
          </p:nvPr>
        </p:nvSpPr>
        <p:spPr>
          <a:xfrm>
            <a:off x="1200150" y="4677156"/>
            <a:ext cx="4425892" cy="24003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4" name="Google Shape;254;p99"/>
          <p:cNvSpPr>
            <a:spLocks noGrp="1"/>
          </p:cNvSpPr>
          <p:nvPr>
            <p:ph type="sldNum" idx="12"/>
          </p:nvPr>
        </p:nvSpPr>
        <p:spPr>
          <a:xfrm>
            <a:off x="8069192" y="4663440"/>
            <a:ext cx="274320" cy="274320"/>
          </a:xfrm>
          <a:prstGeom prst="ellipse">
            <a:avLst/>
          </a:prstGeom>
          <a:solidFill>
            <a:srgbClr val="1D1D1D">
              <a:alpha val="69019"/>
            </a:srgbClr>
          </a:solidFill>
          <a:ln>
            <a:noFill/>
          </a:ln>
        </p:spPr>
        <p:txBody>
          <a:bodyPr spcFirstLastPara="1" wrap="square" lIns="18275" tIns="45700" rIns="18275" bIns="45700" anchor="ctr" anchorCtr="0">
            <a:noAutofit/>
          </a:bodyPr>
          <a:lstStyle>
            <a:lvl1pPr marL="0" marR="0" lvl="0"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0"/>
        <p:cNvGrpSpPr/>
        <p:nvPr/>
      </p:nvGrpSpPr>
      <p:grpSpPr>
        <a:xfrm>
          <a:off x="0" y="0"/>
          <a:ext cx="0" cy="0"/>
          <a:chOff x="0" y="0"/>
          <a:chExt cx="0" cy="0"/>
        </a:xfrm>
      </p:grpSpPr>
      <p:sp>
        <p:nvSpPr>
          <p:cNvPr id="41" name="Google Shape;41;p64"/>
          <p:cNvSpPr txBox="1">
            <a:spLocks noGrp="1"/>
          </p:cNvSpPr>
          <p:nvPr>
            <p:ph type="title"/>
          </p:nvPr>
        </p:nvSpPr>
        <p:spPr>
          <a:xfrm>
            <a:off x="1673352" y="723519"/>
            <a:ext cx="5797296" cy="89154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4"/>
          <p:cNvSpPr txBox="1">
            <a:spLocks noGrp="1"/>
          </p:cNvSpPr>
          <p:nvPr>
            <p:ph type="body" idx="1"/>
          </p:nvPr>
        </p:nvSpPr>
        <p:spPr>
          <a:xfrm>
            <a:off x="1673352" y="1978534"/>
            <a:ext cx="5797296" cy="2326487"/>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750"/>
              </a:spcBef>
              <a:spcAft>
                <a:spcPts val="0"/>
              </a:spcAft>
              <a:buSzPts val="1800"/>
              <a:buChar char="•"/>
              <a:defRPr/>
            </a:lvl1pPr>
            <a:lvl2pPr marL="914400" lvl="1" indent="-342900" algn="l">
              <a:lnSpc>
                <a:spcPct val="100000"/>
              </a:lnSpc>
              <a:spcBef>
                <a:spcPts val="750"/>
              </a:spcBef>
              <a:spcAft>
                <a:spcPts val="0"/>
              </a:spcAft>
              <a:buSzPts val="1800"/>
              <a:buChar char="•"/>
              <a:defRPr/>
            </a:lvl2pPr>
            <a:lvl3pPr marL="1371600" lvl="2" indent="-342900" algn="l">
              <a:lnSpc>
                <a:spcPct val="100000"/>
              </a:lnSpc>
              <a:spcBef>
                <a:spcPts val="750"/>
              </a:spcBef>
              <a:spcAft>
                <a:spcPts val="0"/>
              </a:spcAft>
              <a:buSzPts val="1800"/>
              <a:buChar char="•"/>
              <a:defRPr/>
            </a:lvl3pPr>
            <a:lvl4pPr marL="1828800" lvl="3" indent="-342900" algn="l">
              <a:lnSpc>
                <a:spcPct val="100000"/>
              </a:lnSpc>
              <a:spcBef>
                <a:spcPts val="750"/>
              </a:spcBef>
              <a:spcAft>
                <a:spcPts val="0"/>
              </a:spcAft>
              <a:buSzPts val="1800"/>
              <a:buChar char="•"/>
              <a:defRPr/>
            </a:lvl4pPr>
            <a:lvl5pPr marL="2286000" lvl="4" indent="-342900" algn="l">
              <a:lnSpc>
                <a:spcPct val="100000"/>
              </a:lnSpc>
              <a:spcBef>
                <a:spcPts val="750"/>
              </a:spcBef>
              <a:spcAft>
                <a:spcPts val="0"/>
              </a:spcAft>
              <a:buSzPts val="1800"/>
              <a:buChar char="•"/>
              <a:defRPr/>
            </a:lvl5pPr>
            <a:lvl6pPr marL="2743200" lvl="5" indent="-342900" algn="l">
              <a:lnSpc>
                <a:spcPct val="100000"/>
              </a:lnSpc>
              <a:spcBef>
                <a:spcPts val="750"/>
              </a:spcBef>
              <a:spcAft>
                <a:spcPts val="0"/>
              </a:spcAft>
              <a:buSzPts val="1800"/>
              <a:buChar char="•"/>
              <a:defRPr/>
            </a:lvl6pPr>
            <a:lvl7pPr marL="3200400" lvl="6" indent="-342900" algn="l">
              <a:lnSpc>
                <a:spcPct val="100000"/>
              </a:lnSpc>
              <a:spcBef>
                <a:spcPts val="750"/>
              </a:spcBef>
              <a:spcAft>
                <a:spcPts val="0"/>
              </a:spcAft>
              <a:buSzPts val="1800"/>
              <a:buChar char="•"/>
              <a:defRPr/>
            </a:lvl7pPr>
            <a:lvl8pPr marL="3657600" lvl="7" indent="-342900" algn="l">
              <a:lnSpc>
                <a:spcPct val="100000"/>
              </a:lnSpc>
              <a:spcBef>
                <a:spcPts val="750"/>
              </a:spcBef>
              <a:spcAft>
                <a:spcPts val="0"/>
              </a:spcAft>
              <a:buSzPts val="1800"/>
              <a:buChar char="•"/>
              <a:defRPr/>
            </a:lvl8pPr>
            <a:lvl9pPr marL="4114800" lvl="8" indent="-342900" algn="l">
              <a:lnSpc>
                <a:spcPct val="100000"/>
              </a:lnSpc>
              <a:spcBef>
                <a:spcPts val="750"/>
              </a:spcBef>
              <a:spcAft>
                <a:spcPts val="0"/>
              </a:spcAft>
              <a:buSzPts val="1800"/>
              <a:buChar char="•"/>
              <a:defRPr/>
            </a:lvl9pPr>
          </a:lstStyle>
          <a:p>
            <a:endParaRPr/>
          </a:p>
        </p:txBody>
      </p:sp>
      <p:sp>
        <p:nvSpPr>
          <p:cNvPr id="43" name="Google Shape;43;p64"/>
          <p:cNvSpPr txBox="1">
            <a:spLocks noGrp="1"/>
          </p:cNvSpPr>
          <p:nvPr>
            <p:ph type="dt" idx="10"/>
          </p:nvPr>
        </p:nvSpPr>
        <p:spPr>
          <a:xfrm>
            <a:off x="5866072" y="4679112"/>
            <a:ext cx="2065310" cy="24297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4"/>
          <p:cNvSpPr txBox="1">
            <a:spLocks noGrp="1"/>
          </p:cNvSpPr>
          <p:nvPr>
            <p:ph type="ftr" idx="11"/>
          </p:nvPr>
        </p:nvSpPr>
        <p:spPr>
          <a:xfrm>
            <a:off x="1200150" y="4677156"/>
            <a:ext cx="4425892" cy="24003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4"/>
          <p:cNvSpPr>
            <a:spLocks noGrp="1"/>
          </p:cNvSpPr>
          <p:nvPr>
            <p:ph type="sldNum" idx="12"/>
          </p:nvPr>
        </p:nvSpPr>
        <p:spPr>
          <a:xfrm>
            <a:off x="8069192" y="4663440"/>
            <a:ext cx="274320" cy="274320"/>
          </a:xfrm>
          <a:prstGeom prst="ellipse">
            <a:avLst/>
          </a:prstGeom>
          <a:solidFill>
            <a:srgbClr val="1D1D1D">
              <a:alpha val="69019"/>
            </a:srgbClr>
          </a:solidFill>
          <a:ln>
            <a:noFill/>
          </a:ln>
        </p:spPr>
        <p:txBody>
          <a:bodyPr spcFirstLastPara="1" wrap="square" lIns="18275" tIns="45700" rIns="18275" bIns="45700" anchor="ctr" anchorCtr="0">
            <a:noAutofit/>
          </a:bodyPr>
          <a:lstStyle>
            <a:lvl1pPr marL="0" marR="0" lvl="0"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
        <p:nvSpPr>
          <p:cNvPr id="47" name="Google Shape;47;p69"/>
          <p:cNvSpPr txBox="1">
            <a:spLocks noGrp="1"/>
          </p:cNvSpPr>
          <p:nvPr>
            <p:ph type="dt" idx="10"/>
          </p:nvPr>
        </p:nvSpPr>
        <p:spPr>
          <a:xfrm>
            <a:off x="5866072" y="4679112"/>
            <a:ext cx="2065310" cy="24297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9"/>
          <p:cNvSpPr txBox="1">
            <a:spLocks noGrp="1"/>
          </p:cNvSpPr>
          <p:nvPr>
            <p:ph type="ftr" idx="11"/>
          </p:nvPr>
        </p:nvSpPr>
        <p:spPr>
          <a:xfrm>
            <a:off x="1200150" y="4677156"/>
            <a:ext cx="4425892" cy="24003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69"/>
          <p:cNvSpPr>
            <a:spLocks noGrp="1"/>
          </p:cNvSpPr>
          <p:nvPr>
            <p:ph type="sldNum" idx="12"/>
          </p:nvPr>
        </p:nvSpPr>
        <p:spPr>
          <a:xfrm>
            <a:off x="8069192" y="4663440"/>
            <a:ext cx="274320" cy="274320"/>
          </a:xfrm>
          <a:prstGeom prst="ellipse">
            <a:avLst/>
          </a:prstGeom>
          <a:solidFill>
            <a:srgbClr val="1D1D1D">
              <a:alpha val="69019"/>
            </a:srgbClr>
          </a:solidFill>
          <a:ln>
            <a:noFill/>
          </a:ln>
        </p:spPr>
        <p:txBody>
          <a:bodyPr spcFirstLastPara="1" wrap="square" lIns="18275" tIns="45700" rIns="18275" bIns="45700" anchor="ctr" anchorCtr="0">
            <a:noAutofit/>
          </a:bodyPr>
          <a:lstStyle>
            <a:lvl1pPr marL="0" marR="0" lvl="0"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0"/>
        <p:cNvGrpSpPr/>
        <p:nvPr/>
      </p:nvGrpSpPr>
      <p:grpSpPr>
        <a:xfrm>
          <a:off x="0" y="0"/>
          <a:ext cx="0" cy="0"/>
          <a:chOff x="0" y="0"/>
          <a:chExt cx="0" cy="0"/>
        </a:xfrm>
      </p:grpSpPr>
      <p:sp>
        <p:nvSpPr>
          <p:cNvPr id="51" name="Google Shape;51;p86"/>
          <p:cNvSpPr/>
          <p:nvPr/>
        </p:nvSpPr>
        <p:spPr>
          <a:xfrm>
            <a:off x="0" y="0"/>
            <a:ext cx="4572000" cy="51435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86"/>
          <p:cNvSpPr txBox="1">
            <a:spLocks noGrp="1"/>
          </p:cNvSpPr>
          <p:nvPr>
            <p:ph type="title"/>
          </p:nvPr>
        </p:nvSpPr>
        <p:spPr>
          <a:xfrm>
            <a:off x="603504" y="1682871"/>
            <a:ext cx="3364992" cy="856123"/>
          </a:xfrm>
          <a:prstGeom prst="rect">
            <a:avLst/>
          </a:prstGeom>
          <a:solidFill>
            <a:srgbClr val="FFFFFF"/>
          </a:solidFill>
          <a:ln w="9525" cap="flat" cmpd="sng">
            <a:solidFill>
              <a:srgbClr val="404040"/>
            </a:solidFill>
            <a:prstDash val="solid"/>
            <a:round/>
            <a:headEnd type="none" w="sm" len="sm"/>
            <a:tailEnd type="none" w="sm" len="sm"/>
          </a:ln>
        </p:spPr>
        <p:txBody>
          <a:bodyPr spcFirstLastPara="1" wrap="square" lIns="182875" tIns="182875" rIns="182875" bIns="182875" anchor="ctr" anchorCtr="1">
            <a:normAutofit/>
          </a:bodyPr>
          <a:lstStyle>
            <a:lvl1pPr lvl="0" algn="ctr">
              <a:lnSpc>
                <a:spcPct val="90000"/>
              </a:lnSpc>
              <a:spcBef>
                <a:spcPts val="0"/>
              </a:spcBef>
              <a:spcAft>
                <a:spcPts val="0"/>
              </a:spcAft>
              <a:buClr>
                <a:srgbClr val="262626"/>
              </a:buClr>
              <a:buSzPts val="1650"/>
              <a:buFont typeface="Gill Sans"/>
              <a:buNone/>
              <a:defRPr sz="165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6"/>
          <p:cNvSpPr txBox="1">
            <a:spLocks noGrp="1"/>
          </p:cNvSpPr>
          <p:nvPr>
            <p:ph type="body" idx="1"/>
          </p:nvPr>
        </p:nvSpPr>
        <p:spPr>
          <a:xfrm>
            <a:off x="5052060" y="603504"/>
            <a:ext cx="3611880" cy="3936492"/>
          </a:xfrm>
          <a:prstGeom prst="rect">
            <a:avLst/>
          </a:prstGeom>
          <a:noFill/>
          <a:ln>
            <a:noFill/>
          </a:ln>
        </p:spPr>
        <p:txBody>
          <a:bodyPr spcFirstLastPara="1" wrap="square" lIns="91425" tIns="45700" rIns="91425" bIns="45700" anchor="t" anchorCtr="0">
            <a:normAutofit/>
          </a:bodyPr>
          <a:lstStyle>
            <a:lvl1pPr marL="457200" lvl="0" indent="-319087" algn="l">
              <a:lnSpc>
                <a:spcPct val="100000"/>
              </a:lnSpc>
              <a:spcBef>
                <a:spcPts val="750"/>
              </a:spcBef>
              <a:spcAft>
                <a:spcPts val="0"/>
              </a:spcAft>
              <a:buSzPts val="1425"/>
              <a:buChar char="•"/>
              <a:defRPr sz="1425">
                <a:solidFill>
                  <a:schemeClr val="dk1"/>
                </a:solidFill>
              </a:defRPr>
            </a:lvl1pPr>
            <a:lvl2pPr marL="914400" lvl="1" indent="-304800" algn="l">
              <a:lnSpc>
                <a:spcPct val="100000"/>
              </a:lnSpc>
              <a:spcBef>
                <a:spcPts val="750"/>
              </a:spcBef>
              <a:spcAft>
                <a:spcPts val="0"/>
              </a:spcAft>
              <a:buSzPts val="1200"/>
              <a:buChar char="•"/>
              <a:defRPr sz="1200">
                <a:solidFill>
                  <a:schemeClr val="dk1"/>
                </a:solidFill>
              </a:defRPr>
            </a:lvl2pPr>
            <a:lvl3pPr marL="1371600" lvl="2" indent="-304800" algn="l">
              <a:lnSpc>
                <a:spcPct val="100000"/>
              </a:lnSpc>
              <a:spcBef>
                <a:spcPts val="750"/>
              </a:spcBef>
              <a:spcAft>
                <a:spcPts val="0"/>
              </a:spcAft>
              <a:buSzPts val="1200"/>
              <a:buChar char="•"/>
              <a:defRPr sz="1200">
                <a:solidFill>
                  <a:schemeClr val="dk1"/>
                </a:solidFill>
              </a:defRPr>
            </a:lvl3pPr>
            <a:lvl4pPr marL="1828800" lvl="3" indent="-304800" algn="l">
              <a:lnSpc>
                <a:spcPct val="100000"/>
              </a:lnSpc>
              <a:spcBef>
                <a:spcPts val="750"/>
              </a:spcBef>
              <a:spcAft>
                <a:spcPts val="0"/>
              </a:spcAft>
              <a:buSzPts val="1200"/>
              <a:buChar char="•"/>
              <a:defRPr sz="1200">
                <a:solidFill>
                  <a:schemeClr val="dk1"/>
                </a:solidFill>
              </a:defRPr>
            </a:lvl4pPr>
            <a:lvl5pPr marL="2286000" lvl="4" indent="-304800" algn="l">
              <a:lnSpc>
                <a:spcPct val="100000"/>
              </a:lnSpc>
              <a:spcBef>
                <a:spcPts val="750"/>
              </a:spcBef>
              <a:spcAft>
                <a:spcPts val="0"/>
              </a:spcAft>
              <a:buSzPts val="1200"/>
              <a:buChar char="•"/>
              <a:defRPr sz="1200">
                <a:solidFill>
                  <a:schemeClr val="dk1"/>
                </a:solidFill>
              </a:defRPr>
            </a:lvl5pPr>
            <a:lvl6pPr marL="2743200" lvl="5" indent="-304800" algn="l">
              <a:lnSpc>
                <a:spcPct val="100000"/>
              </a:lnSpc>
              <a:spcBef>
                <a:spcPts val="750"/>
              </a:spcBef>
              <a:spcAft>
                <a:spcPts val="0"/>
              </a:spcAft>
              <a:buSzPts val="1200"/>
              <a:buChar char="•"/>
              <a:defRPr sz="1200"/>
            </a:lvl6pPr>
            <a:lvl7pPr marL="3200400" lvl="6" indent="-304800" algn="l">
              <a:lnSpc>
                <a:spcPct val="100000"/>
              </a:lnSpc>
              <a:spcBef>
                <a:spcPts val="750"/>
              </a:spcBef>
              <a:spcAft>
                <a:spcPts val="0"/>
              </a:spcAft>
              <a:buSzPts val="1200"/>
              <a:buChar char="•"/>
              <a:defRPr sz="1200"/>
            </a:lvl7pPr>
            <a:lvl8pPr marL="3657600" lvl="7" indent="-304800" algn="l">
              <a:lnSpc>
                <a:spcPct val="100000"/>
              </a:lnSpc>
              <a:spcBef>
                <a:spcPts val="750"/>
              </a:spcBef>
              <a:spcAft>
                <a:spcPts val="0"/>
              </a:spcAft>
              <a:buSzPts val="1200"/>
              <a:buChar char="•"/>
              <a:defRPr sz="1200"/>
            </a:lvl8pPr>
            <a:lvl9pPr marL="4114800" lvl="8" indent="-304800" algn="l">
              <a:lnSpc>
                <a:spcPct val="100000"/>
              </a:lnSpc>
              <a:spcBef>
                <a:spcPts val="750"/>
              </a:spcBef>
              <a:spcAft>
                <a:spcPts val="0"/>
              </a:spcAft>
              <a:buSzPts val="1200"/>
              <a:buChar char="•"/>
              <a:defRPr sz="1200"/>
            </a:lvl9pPr>
          </a:lstStyle>
          <a:p>
            <a:endParaRPr/>
          </a:p>
        </p:txBody>
      </p:sp>
      <p:sp>
        <p:nvSpPr>
          <p:cNvPr id="54" name="Google Shape;54;p86"/>
          <p:cNvSpPr txBox="1">
            <a:spLocks noGrp="1"/>
          </p:cNvSpPr>
          <p:nvPr>
            <p:ph type="body" idx="2"/>
          </p:nvPr>
        </p:nvSpPr>
        <p:spPr>
          <a:xfrm>
            <a:off x="836676" y="2662439"/>
            <a:ext cx="2846070" cy="1645527"/>
          </a:xfrm>
          <a:prstGeom prst="rect">
            <a:avLst/>
          </a:prstGeom>
          <a:noFill/>
          <a:ln>
            <a:noFill/>
          </a:ln>
        </p:spPr>
        <p:txBody>
          <a:bodyPr spcFirstLastPara="1" wrap="square" lIns="91425" tIns="45700" rIns="91425" bIns="45700" anchor="t" anchorCtr="1">
            <a:normAutofit/>
          </a:bodyPr>
          <a:lstStyle>
            <a:lvl1pPr marL="457200" lvl="0" indent="-228600" algn="ctr">
              <a:lnSpc>
                <a:spcPct val="100000"/>
              </a:lnSpc>
              <a:spcBef>
                <a:spcPts val="750"/>
              </a:spcBef>
              <a:spcAft>
                <a:spcPts val="0"/>
              </a:spcAft>
              <a:buSzPts val="1125"/>
              <a:buNone/>
              <a:defRPr sz="1125">
                <a:solidFill>
                  <a:srgbClr val="FFFFFF"/>
                </a:solidFill>
              </a:defRPr>
            </a:lvl1pPr>
            <a:lvl2pPr marL="914400" lvl="1" indent="-228600" algn="l">
              <a:lnSpc>
                <a:spcPct val="100000"/>
              </a:lnSpc>
              <a:spcBef>
                <a:spcPts val="750"/>
              </a:spcBef>
              <a:spcAft>
                <a:spcPts val="0"/>
              </a:spcAft>
              <a:buSzPts val="1050"/>
              <a:buNone/>
              <a:defRPr sz="1050"/>
            </a:lvl2pPr>
            <a:lvl3pPr marL="1371600" lvl="2" indent="-228600" algn="l">
              <a:lnSpc>
                <a:spcPct val="100000"/>
              </a:lnSpc>
              <a:spcBef>
                <a:spcPts val="750"/>
              </a:spcBef>
              <a:spcAft>
                <a:spcPts val="0"/>
              </a:spcAft>
              <a:buSzPts val="900"/>
              <a:buNone/>
              <a:defRPr sz="900"/>
            </a:lvl3pPr>
            <a:lvl4pPr marL="1828800" lvl="3" indent="-228600" algn="l">
              <a:lnSpc>
                <a:spcPct val="100000"/>
              </a:lnSpc>
              <a:spcBef>
                <a:spcPts val="750"/>
              </a:spcBef>
              <a:spcAft>
                <a:spcPts val="0"/>
              </a:spcAft>
              <a:buSzPts val="750"/>
              <a:buNone/>
              <a:defRPr sz="750"/>
            </a:lvl4pPr>
            <a:lvl5pPr marL="2286000" lvl="4" indent="-228600" algn="l">
              <a:lnSpc>
                <a:spcPct val="100000"/>
              </a:lnSpc>
              <a:spcBef>
                <a:spcPts val="750"/>
              </a:spcBef>
              <a:spcAft>
                <a:spcPts val="0"/>
              </a:spcAft>
              <a:buSzPts val="750"/>
              <a:buNone/>
              <a:defRPr sz="750"/>
            </a:lvl5pPr>
            <a:lvl6pPr marL="2743200" lvl="5" indent="-228600" algn="l">
              <a:lnSpc>
                <a:spcPct val="100000"/>
              </a:lnSpc>
              <a:spcBef>
                <a:spcPts val="750"/>
              </a:spcBef>
              <a:spcAft>
                <a:spcPts val="0"/>
              </a:spcAft>
              <a:buSzPts val="750"/>
              <a:buNone/>
              <a:defRPr sz="750"/>
            </a:lvl6pPr>
            <a:lvl7pPr marL="3200400" lvl="6" indent="-228600" algn="l">
              <a:lnSpc>
                <a:spcPct val="100000"/>
              </a:lnSpc>
              <a:spcBef>
                <a:spcPts val="750"/>
              </a:spcBef>
              <a:spcAft>
                <a:spcPts val="0"/>
              </a:spcAft>
              <a:buSzPts val="750"/>
              <a:buNone/>
              <a:defRPr sz="750"/>
            </a:lvl7pPr>
            <a:lvl8pPr marL="3657600" lvl="7" indent="-228600" algn="l">
              <a:lnSpc>
                <a:spcPct val="100000"/>
              </a:lnSpc>
              <a:spcBef>
                <a:spcPts val="750"/>
              </a:spcBef>
              <a:spcAft>
                <a:spcPts val="0"/>
              </a:spcAft>
              <a:buSzPts val="750"/>
              <a:buNone/>
              <a:defRPr sz="750"/>
            </a:lvl8pPr>
            <a:lvl9pPr marL="4114800" lvl="8" indent="-228600" algn="l">
              <a:lnSpc>
                <a:spcPct val="100000"/>
              </a:lnSpc>
              <a:spcBef>
                <a:spcPts val="750"/>
              </a:spcBef>
              <a:spcAft>
                <a:spcPts val="0"/>
              </a:spcAft>
              <a:buSzPts val="750"/>
              <a:buNone/>
              <a:defRPr sz="750"/>
            </a:lvl9pPr>
          </a:lstStyle>
          <a:p>
            <a:endParaRPr/>
          </a:p>
        </p:txBody>
      </p:sp>
      <p:sp>
        <p:nvSpPr>
          <p:cNvPr id="55" name="Google Shape;55;p86"/>
          <p:cNvSpPr txBox="1">
            <a:spLocks noGrp="1"/>
          </p:cNvSpPr>
          <p:nvPr>
            <p:ph type="dt" idx="10"/>
          </p:nvPr>
        </p:nvSpPr>
        <p:spPr>
          <a:xfrm>
            <a:off x="5866072" y="4679112"/>
            <a:ext cx="2065310" cy="24297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6"/>
          <p:cNvSpPr txBox="1">
            <a:spLocks noGrp="1"/>
          </p:cNvSpPr>
          <p:nvPr>
            <p:ph type="ftr" idx="11"/>
          </p:nvPr>
        </p:nvSpPr>
        <p:spPr>
          <a:xfrm>
            <a:off x="603505" y="4677156"/>
            <a:ext cx="3875627" cy="24003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6"/>
          <p:cNvSpPr>
            <a:spLocks noGrp="1"/>
          </p:cNvSpPr>
          <p:nvPr>
            <p:ph type="sldNum" idx="12"/>
          </p:nvPr>
        </p:nvSpPr>
        <p:spPr>
          <a:xfrm>
            <a:off x="8069192" y="4663440"/>
            <a:ext cx="274320" cy="274320"/>
          </a:xfrm>
          <a:prstGeom prst="ellipse">
            <a:avLst/>
          </a:prstGeom>
          <a:solidFill>
            <a:srgbClr val="1D1D1D">
              <a:alpha val="69019"/>
            </a:srgbClr>
          </a:solidFill>
          <a:ln>
            <a:noFill/>
          </a:ln>
        </p:spPr>
        <p:txBody>
          <a:bodyPr spcFirstLastPara="1" wrap="square" lIns="18275" tIns="45700" rIns="18275" bIns="45700" anchor="ctr" anchorCtr="0">
            <a:noAutofit/>
          </a:bodyPr>
          <a:lstStyle>
            <a:lvl1pPr marL="0" marR="0" lvl="0"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2"/>
        </a:solidFill>
        <a:effectLst/>
      </p:bgPr>
    </p:bg>
    <p:spTree>
      <p:nvGrpSpPr>
        <p:cNvPr id="1" name="Shape 58"/>
        <p:cNvGrpSpPr/>
        <p:nvPr/>
      </p:nvGrpSpPr>
      <p:grpSpPr>
        <a:xfrm>
          <a:off x="0" y="0"/>
          <a:ext cx="0" cy="0"/>
          <a:chOff x="0" y="0"/>
          <a:chExt cx="0" cy="0"/>
        </a:xfrm>
      </p:grpSpPr>
      <p:sp>
        <p:nvSpPr>
          <p:cNvPr id="59" name="Google Shape;59;p61"/>
          <p:cNvSpPr txBox="1">
            <a:spLocks noGrp="1"/>
          </p:cNvSpPr>
          <p:nvPr>
            <p:ph type="ctrTitle"/>
          </p:nvPr>
        </p:nvSpPr>
        <p:spPr>
          <a:xfrm>
            <a:off x="1200150" y="1790058"/>
            <a:ext cx="6743700" cy="123444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lvl1pPr lvl="0" algn="ctr">
              <a:lnSpc>
                <a:spcPct val="90000"/>
              </a:lnSpc>
              <a:spcBef>
                <a:spcPts val="0"/>
              </a:spcBef>
              <a:spcAft>
                <a:spcPts val="0"/>
              </a:spcAft>
              <a:buClr>
                <a:srgbClr val="262626"/>
              </a:buClr>
              <a:buSzPts val="2850"/>
              <a:buFont typeface="Gill Sans"/>
              <a:buNone/>
              <a:defRPr sz="285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61"/>
          <p:cNvSpPr txBox="1">
            <a:spLocks noGrp="1"/>
          </p:cNvSpPr>
          <p:nvPr>
            <p:ph type="subTitle" idx="1"/>
          </p:nvPr>
        </p:nvSpPr>
        <p:spPr>
          <a:xfrm>
            <a:off x="2021396" y="3264408"/>
            <a:ext cx="5101209" cy="929921"/>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750"/>
              </a:spcBef>
              <a:spcAft>
                <a:spcPts val="0"/>
              </a:spcAft>
              <a:buSzPts val="1500"/>
              <a:buNone/>
              <a:defRPr sz="1500">
                <a:solidFill>
                  <a:srgbClr val="FEFEFE"/>
                </a:solidFill>
              </a:defRPr>
            </a:lvl1pPr>
            <a:lvl2pPr lvl="1" algn="ctr">
              <a:lnSpc>
                <a:spcPct val="100000"/>
              </a:lnSpc>
              <a:spcBef>
                <a:spcPts val="750"/>
              </a:spcBef>
              <a:spcAft>
                <a:spcPts val="0"/>
              </a:spcAft>
              <a:buSzPts val="1500"/>
              <a:buNone/>
              <a:defRPr sz="1500"/>
            </a:lvl2pPr>
            <a:lvl3pPr lvl="2" algn="ctr">
              <a:lnSpc>
                <a:spcPct val="100000"/>
              </a:lnSpc>
              <a:spcBef>
                <a:spcPts val="750"/>
              </a:spcBef>
              <a:spcAft>
                <a:spcPts val="0"/>
              </a:spcAft>
              <a:buSzPts val="1350"/>
              <a:buNone/>
              <a:defRPr sz="1350"/>
            </a:lvl3pPr>
            <a:lvl4pPr lvl="3" algn="ctr">
              <a:lnSpc>
                <a:spcPct val="100000"/>
              </a:lnSpc>
              <a:spcBef>
                <a:spcPts val="750"/>
              </a:spcBef>
              <a:spcAft>
                <a:spcPts val="0"/>
              </a:spcAft>
              <a:buSzPts val="1200"/>
              <a:buNone/>
              <a:defRPr sz="1200"/>
            </a:lvl4pPr>
            <a:lvl5pPr lvl="4" algn="ctr">
              <a:lnSpc>
                <a:spcPct val="100000"/>
              </a:lnSpc>
              <a:spcBef>
                <a:spcPts val="750"/>
              </a:spcBef>
              <a:spcAft>
                <a:spcPts val="0"/>
              </a:spcAft>
              <a:buSzPts val="1200"/>
              <a:buNone/>
              <a:defRPr sz="1200"/>
            </a:lvl5pPr>
            <a:lvl6pPr lvl="5" algn="ctr">
              <a:lnSpc>
                <a:spcPct val="100000"/>
              </a:lnSpc>
              <a:spcBef>
                <a:spcPts val="750"/>
              </a:spcBef>
              <a:spcAft>
                <a:spcPts val="0"/>
              </a:spcAft>
              <a:buSzPts val="1200"/>
              <a:buNone/>
              <a:defRPr sz="1200"/>
            </a:lvl6pPr>
            <a:lvl7pPr lvl="6" algn="ctr">
              <a:lnSpc>
                <a:spcPct val="100000"/>
              </a:lnSpc>
              <a:spcBef>
                <a:spcPts val="750"/>
              </a:spcBef>
              <a:spcAft>
                <a:spcPts val="0"/>
              </a:spcAft>
              <a:buSzPts val="1200"/>
              <a:buNone/>
              <a:defRPr sz="1200"/>
            </a:lvl7pPr>
            <a:lvl8pPr lvl="7" algn="ctr">
              <a:lnSpc>
                <a:spcPct val="100000"/>
              </a:lnSpc>
              <a:spcBef>
                <a:spcPts val="750"/>
              </a:spcBef>
              <a:spcAft>
                <a:spcPts val="0"/>
              </a:spcAft>
              <a:buSzPts val="1200"/>
              <a:buNone/>
              <a:defRPr sz="1200"/>
            </a:lvl8pPr>
            <a:lvl9pPr lvl="8" algn="ctr">
              <a:lnSpc>
                <a:spcPct val="100000"/>
              </a:lnSpc>
              <a:spcBef>
                <a:spcPts val="750"/>
              </a:spcBef>
              <a:spcAft>
                <a:spcPts val="0"/>
              </a:spcAft>
              <a:buSzPts val="1200"/>
              <a:buNone/>
              <a:defRPr sz="1200"/>
            </a:lvl9pPr>
          </a:lstStyle>
          <a:p>
            <a:endParaRPr/>
          </a:p>
        </p:txBody>
      </p:sp>
      <p:sp>
        <p:nvSpPr>
          <p:cNvPr id="61" name="Google Shape;61;p61"/>
          <p:cNvSpPr txBox="1">
            <a:spLocks noGrp="1"/>
          </p:cNvSpPr>
          <p:nvPr>
            <p:ph type="dt" idx="10"/>
          </p:nvPr>
        </p:nvSpPr>
        <p:spPr>
          <a:xfrm>
            <a:off x="5866072" y="4679112"/>
            <a:ext cx="2065310" cy="24297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61"/>
          <p:cNvSpPr txBox="1">
            <a:spLocks noGrp="1"/>
          </p:cNvSpPr>
          <p:nvPr>
            <p:ph type="ftr" idx="11"/>
          </p:nvPr>
        </p:nvSpPr>
        <p:spPr>
          <a:xfrm>
            <a:off x="1200150" y="4677156"/>
            <a:ext cx="4425892" cy="24003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61"/>
          <p:cNvSpPr>
            <a:spLocks noGrp="1"/>
          </p:cNvSpPr>
          <p:nvPr>
            <p:ph type="sldNum" idx="12"/>
          </p:nvPr>
        </p:nvSpPr>
        <p:spPr>
          <a:xfrm>
            <a:off x="8069192" y="4663440"/>
            <a:ext cx="274320" cy="274320"/>
          </a:xfrm>
          <a:prstGeom prst="ellipse">
            <a:avLst/>
          </a:prstGeom>
          <a:solidFill>
            <a:srgbClr val="1D1D1D">
              <a:alpha val="69019"/>
            </a:srgbClr>
          </a:solidFill>
          <a:ln>
            <a:noFill/>
          </a:ln>
        </p:spPr>
        <p:txBody>
          <a:bodyPr spcFirstLastPara="1" wrap="square" lIns="18275" tIns="45700" rIns="18275" bIns="45700" anchor="ctr" anchorCtr="0">
            <a:noAutofit/>
          </a:bodyPr>
          <a:lstStyle>
            <a:lvl1pPr marL="0" marR="0" lvl="0"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1"/>
        </a:solidFill>
        <a:effectLst/>
      </p:bgPr>
    </p:bg>
    <p:spTree>
      <p:nvGrpSpPr>
        <p:cNvPr id="1" name="Shape 64"/>
        <p:cNvGrpSpPr/>
        <p:nvPr/>
      </p:nvGrpSpPr>
      <p:grpSpPr>
        <a:xfrm>
          <a:off x="0" y="0"/>
          <a:ext cx="0" cy="0"/>
          <a:chOff x="0" y="0"/>
          <a:chExt cx="0" cy="0"/>
        </a:xfrm>
      </p:grpSpPr>
      <p:sp>
        <p:nvSpPr>
          <p:cNvPr id="65" name="Google Shape;65;p83"/>
          <p:cNvSpPr txBox="1">
            <a:spLocks noGrp="1"/>
          </p:cNvSpPr>
          <p:nvPr>
            <p:ph type="title"/>
          </p:nvPr>
        </p:nvSpPr>
        <p:spPr>
          <a:xfrm>
            <a:off x="1200150" y="1790058"/>
            <a:ext cx="6743700" cy="123444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lvl1pPr lvl="0" algn="ctr">
              <a:lnSpc>
                <a:spcPct val="90000"/>
              </a:lnSpc>
              <a:spcBef>
                <a:spcPts val="0"/>
              </a:spcBef>
              <a:spcAft>
                <a:spcPts val="0"/>
              </a:spcAft>
              <a:buClr>
                <a:srgbClr val="262626"/>
              </a:buClr>
              <a:buSzPts val="2850"/>
              <a:buFont typeface="Gill Sans"/>
              <a:buNone/>
              <a:defRPr sz="285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83"/>
          <p:cNvSpPr txBox="1">
            <a:spLocks noGrp="1"/>
          </p:cNvSpPr>
          <p:nvPr>
            <p:ph type="body" idx="1"/>
          </p:nvPr>
        </p:nvSpPr>
        <p:spPr>
          <a:xfrm>
            <a:off x="2021396" y="3264349"/>
            <a:ext cx="5101209" cy="948812"/>
          </a:xfrm>
          <a:prstGeom prst="rect">
            <a:avLst/>
          </a:prstGeom>
          <a:noFill/>
          <a:ln>
            <a:noFill/>
          </a:ln>
        </p:spPr>
        <p:txBody>
          <a:bodyPr spcFirstLastPara="1" wrap="square" lIns="91425" tIns="45700" rIns="91425" bIns="45700" anchor="t" anchorCtr="1">
            <a:normAutofit/>
          </a:bodyPr>
          <a:lstStyle>
            <a:lvl1pPr marL="457200" lvl="0" indent="-228600" algn="l">
              <a:lnSpc>
                <a:spcPct val="100000"/>
              </a:lnSpc>
              <a:spcBef>
                <a:spcPts val="750"/>
              </a:spcBef>
              <a:spcAft>
                <a:spcPts val="0"/>
              </a:spcAft>
              <a:buSzPts val="1500"/>
              <a:buNone/>
              <a:defRPr sz="1500">
                <a:solidFill>
                  <a:schemeClr val="lt1"/>
                </a:solidFill>
              </a:defRPr>
            </a:lvl1pPr>
            <a:lvl2pPr marL="914400" lvl="1" indent="-228600" algn="l">
              <a:lnSpc>
                <a:spcPct val="100000"/>
              </a:lnSpc>
              <a:spcBef>
                <a:spcPts val="750"/>
              </a:spcBef>
              <a:spcAft>
                <a:spcPts val="0"/>
              </a:spcAft>
              <a:buSzPts val="1500"/>
              <a:buNone/>
              <a:defRPr sz="1500">
                <a:solidFill>
                  <a:schemeClr val="lt1"/>
                </a:solidFill>
              </a:defRPr>
            </a:lvl2pPr>
            <a:lvl3pPr marL="1371600" lvl="2" indent="-228600" algn="l">
              <a:lnSpc>
                <a:spcPct val="100000"/>
              </a:lnSpc>
              <a:spcBef>
                <a:spcPts val="750"/>
              </a:spcBef>
              <a:spcAft>
                <a:spcPts val="0"/>
              </a:spcAft>
              <a:buSzPts val="1350"/>
              <a:buNone/>
              <a:defRPr sz="1350">
                <a:solidFill>
                  <a:schemeClr val="lt1"/>
                </a:solidFill>
              </a:defRPr>
            </a:lvl3pPr>
            <a:lvl4pPr marL="1828800" lvl="3" indent="-228600" algn="l">
              <a:lnSpc>
                <a:spcPct val="100000"/>
              </a:lnSpc>
              <a:spcBef>
                <a:spcPts val="750"/>
              </a:spcBef>
              <a:spcAft>
                <a:spcPts val="0"/>
              </a:spcAft>
              <a:buSzPts val="1200"/>
              <a:buNone/>
              <a:defRPr sz="1200">
                <a:solidFill>
                  <a:schemeClr val="lt1"/>
                </a:solidFill>
              </a:defRPr>
            </a:lvl4pPr>
            <a:lvl5pPr marL="2286000" lvl="4" indent="-228600" algn="l">
              <a:lnSpc>
                <a:spcPct val="100000"/>
              </a:lnSpc>
              <a:spcBef>
                <a:spcPts val="750"/>
              </a:spcBef>
              <a:spcAft>
                <a:spcPts val="0"/>
              </a:spcAft>
              <a:buSzPts val="1200"/>
              <a:buNone/>
              <a:defRPr sz="1200">
                <a:solidFill>
                  <a:schemeClr val="lt1"/>
                </a:solidFill>
              </a:defRPr>
            </a:lvl5pPr>
            <a:lvl6pPr marL="2743200" lvl="5" indent="-228600" algn="l">
              <a:lnSpc>
                <a:spcPct val="100000"/>
              </a:lnSpc>
              <a:spcBef>
                <a:spcPts val="750"/>
              </a:spcBef>
              <a:spcAft>
                <a:spcPts val="0"/>
              </a:spcAft>
              <a:buSzPts val="1200"/>
              <a:buNone/>
              <a:defRPr sz="1200">
                <a:solidFill>
                  <a:schemeClr val="lt1"/>
                </a:solidFill>
              </a:defRPr>
            </a:lvl6pPr>
            <a:lvl7pPr marL="3200400" lvl="6" indent="-228600" algn="l">
              <a:lnSpc>
                <a:spcPct val="100000"/>
              </a:lnSpc>
              <a:spcBef>
                <a:spcPts val="750"/>
              </a:spcBef>
              <a:spcAft>
                <a:spcPts val="0"/>
              </a:spcAft>
              <a:buSzPts val="1200"/>
              <a:buNone/>
              <a:defRPr sz="1200">
                <a:solidFill>
                  <a:schemeClr val="lt1"/>
                </a:solidFill>
              </a:defRPr>
            </a:lvl7pPr>
            <a:lvl8pPr marL="3657600" lvl="7" indent="-228600" algn="l">
              <a:lnSpc>
                <a:spcPct val="100000"/>
              </a:lnSpc>
              <a:spcBef>
                <a:spcPts val="750"/>
              </a:spcBef>
              <a:spcAft>
                <a:spcPts val="0"/>
              </a:spcAft>
              <a:buSzPts val="1200"/>
              <a:buNone/>
              <a:defRPr sz="1200">
                <a:solidFill>
                  <a:schemeClr val="lt1"/>
                </a:solidFill>
              </a:defRPr>
            </a:lvl8pPr>
            <a:lvl9pPr marL="4114800" lvl="8" indent="-228600" algn="l">
              <a:lnSpc>
                <a:spcPct val="100000"/>
              </a:lnSpc>
              <a:spcBef>
                <a:spcPts val="750"/>
              </a:spcBef>
              <a:spcAft>
                <a:spcPts val="0"/>
              </a:spcAft>
              <a:buSzPts val="1200"/>
              <a:buNone/>
              <a:defRPr sz="1200">
                <a:solidFill>
                  <a:schemeClr val="lt1"/>
                </a:solidFill>
              </a:defRPr>
            </a:lvl9pPr>
          </a:lstStyle>
          <a:p>
            <a:endParaRPr/>
          </a:p>
        </p:txBody>
      </p:sp>
      <p:sp>
        <p:nvSpPr>
          <p:cNvPr id="67" name="Google Shape;67;p83"/>
          <p:cNvSpPr txBox="1">
            <a:spLocks noGrp="1"/>
          </p:cNvSpPr>
          <p:nvPr>
            <p:ph type="dt" idx="10"/>
          </p:nvPr>
        </p:nvSpPr>
        <p:spPr>
          <a:xfrm>
            <a:off x="5866072" y="4679112"/>
            <a:ext cx="2065310" cy="24297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83"/>
          <p:cNvSpPr txBox="1">
            <a:spLocks noGrp="1"/>
          </p:cNvSpPr>
          <p:nvPr>
            <p:ph type="ftr" idx="11"/>
          </p:nvPr>
        </p:nvSpPr>
        <p:spPr>
          <a:xfrm>
            <a:off x="1200150" y="4677156"/>
            <a:ext cx="4425892" cy="24003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83"/>
          <p:cNvSpPr>
            <a:spLocks noGrp="1"/>
          </p:cNvSpPr>
          <p:nvPr>
            <p:ph type="sldNum" idx="12"/>
          </p:nvPr>
        </p:nvSpPr>
        <p:spPr>
          <a:xfrm>
            <a:off x="8069192" y="4663440"/>
            <a:ext cx="274320" cy="274320"/>
          </a:xfrm>
          <a:prstGeom prst="ellipse">
            <a:avLst/>
          </a:prstGeom>
          <a:solidFill>
            <a:srgbClr val="1D1D1D">
              <a:alpha val="69019"/>
            </a:srgbClr>
          </a:solidFill>
          <a:ln>
            <a:noFill/>
          </a:ln>
        </p:spPr>
        <p:txBody>
          <a:bodyPr spcFirstLastPara="1" wrap="square" lIns="18275" tIns="45700" rIns="18275" bIns="45700" anchor="ctr" anchorCtr="0">
            <a:noAutofit/>
          </a:bodyPr>
          <a:lstStyle>
            <a:lvl1pPr marL="0" marR="0" lvl="0"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0"/>
        <p:cNvGrpSpPr/>
        <p:nvPr/>
      </p:nvGrpSpPr>
      <p:grpSpPr>
        <a:xfrm>
          <a:off x="0" y="0"/>
          <a:ext cx="0" cy="0"/>
          <a:chOff x="0" y="0"/>
          <a:chExt cx="0" cy="0"/>
        </a:xfrm>
      </p:grpSpPr>
      <p:sp>
        <p:nvSpPr>
          <p:cNvPr id="71" name="Google Shape;71;p84"/>
          <p:cNvSpPr txBox="1">
            <a:spLocks noGrp="1"/>
          </p:cNvSpPr>
          <p:nvPr>
            <p:ph type="body" idx="1"/>
          </p:nvPr>
        </p:nvSpPr>
        <p:spPr>
          <a:xfrm>
            <a:off x="1187577" y="1735075"/>
            <a:ext cx="3202686" cy="528065"/>
          </a:xfrm>
          <a:prstGeom prst="rect">
            <a:avLst/>
          </a:prstGeom>
          <a:noFill/>
          <a:ln>
            <a:noFill/>
          </a:ln>
        </p:spPr>
        <p:txBody>
          <a:bodyPr spcFirstLastPara="1" wrap="square" lIns="91425" tIns="45700" rIns="91425" bIns="45700" anchor="b" anchorCtr="1">
            <a:normAutofit/>
          </a:bodyPr>
          <a:lstStyle>
            <a:lvl1pPr marL="457200" lvl="0" indent="-228600" algn="ctr">
              <a:lnSpc>
                <a:spcPct val="100000"/>
              </a:lnSpc>
              <a:spcBef>
                <a:spcPts val="750"/>
              </a:spcBef>
              <a:spcAft>
                <a:spcPts val="0"/>
              </a:spcAft>
              <a:buSzPts val="1425"/>
              <a:buNone/>
              <a:defRPr sz="1425" b="0" cap="none">
                <a:solidFill>
                  <a:schemeClr val="accent2"/>
                </a:solidFill>
              </a:defRPr>
            </a:lvl1pPr>
            <a:lvl2pPr marL="914400" lvl="1" indent="-228600" algn="l">
              <a:lnSpc>
                <a:spcPct val="100000"/>
              </a:lnSpc>
              <a:spcBef>
                <a:spcPts val="750"/>
              </a:spcBef>
              <a:spcAft>
                <a:spcPts val="0"/>
              </a:spcAft>
              <a:buSzPts val="1425"/>
              <a:buNone/>
              <a:defRPr sz="1425" b="1"/>
            </a:lvl2pPr>
            <a:lvl3pPr marL="1371600" lvl="2" indent="-228600" algn="l">
              <a:lnSpc>
                <a:spcPct val="100000"/>
              </a:lnSpc>
              <a:spcBef>
                <a:spcPts val="750"/>
              </a:spcBef>
              <a:spcAft>
                <a:spcPts val="0"/>
              </a:spcAft>
              <a:buSzPts val="1350"/>
              <a:buNone/>
              <a:defRPr sz="1350" b="1"/>
            </a:lvl3pPr>
            <a:lvl4pPr marL="1828800" lvl="3" indent="-228600" algn="l">
              <a:lnSpc>
                <a:spcPct val="100000"/>
              </a:lnSpc>
              <a:spcBef>
                <a:spcPts val="750"/>
              </a:spcBef>
              <a:spcAft>
                <a:spcPts val="0"/>
              </a:spcAft>
              <a:buSzPts val="1200"/>
              <a:buNone/>
              <a:defRPr sz="1200" b="1"/>
            </a:lvl4pPr>
            <a:lvl5pPr marL="2286000" lvl="4" indent="-228600" algn="l">
              <a:lnSpc>
                <a:spcPct val="100000"/>
              </a:lnSpc>
              <a:spcBef>
                <a:spcPts val="750"/>
              </a:spcBef>
              <a:spcAft>
                <a:spcPts val="0"/>
              </a:spcAft>
              <a:buSzPts val="1200"/>
              <a:buNone/>
              <a:defRPr sz="1200" b="1"/>
            </a:lvl5pPr>
            <a:lvl6pPr marL="2743200" lvl="5" indent="-228600" algn="l">
              <a:lnSpc>
                <a:spcPct val="100000"/>
              </a:lnSpc>
              <a:spcBef>
                <a:spcPts val="750"/>
              </a:spcBef>
              <a:spcAft>
                <a:spcPts val="0"/>
              </a:spcAft>
              <a:buSzPts val="1200"/>
              <a:buNone/>
              <a:defRPr sz="1200" b="1"/>
            </a:lvl6pPr>
            <a:lvl7pPr marL="3200400" lvl="6" indent="-228600" algn="l">
              <a:lnSpc>
                <a:spcPct val="100000"/>
              </a:lnSpc>
              <a:spcBef>
                <a:spcPts val="750"/>
              </a:spcBef>
              <a:spcAft>
                <a:spcPts val="0"/>
              </a:spcAft>
              <a:buSzPts val="1200"/>
              <a:buNone/>
              <a:defRPr sz="1200" b="1"/>
            </a:lvl7pPr>
            <a:lvl8pPr marL="3657600" lvl="7" indent="-228600" algn="l">
              <a:lnSpc>
                <a:spcPct val="100000"/>
              </a:lnSpc>
              <a:spcBef>
                <a:spcPts val="750"/>
              </a:spcBef>
              <a:spcAft>
                <a:spcPts val="0"/>
              </a:spcAft>
              <a:buSzPts val="1200"/>
              <a:buNone/>
              <a:defRPr sz="1200" b="1"/>
            </a:lvl8pPr>
            <a:lvl9pPr marL="4114800" lvl="8" indent="-228600" algn="l">
              <a:lnSpc>
                <a:spcPct val="100000"/>
              </a:lnSpc>
              <a:spcBef>
                <a:spcPts val="750"/>
              </a:spcBef>
              <a:spcAft>
                <a:spcPts val="0"/>
              </a:spcAft>
              <a:buSzPts val="1200"/>
              <a:buNone/>
              <a:defRPr sz="1200" b="1"/>
            </a:lvl9pPr>
          </a:lstStyle>
          <a:p>
            <a:endParaRPr/>
          </a:p>
        </p:txBody>
      </p:sp>
      <p:sp>
        <p:nvSpPr>
          <p:cNvPr id="72" name="Google Shape;72;p84"/>
          <p:cNvSpPr txBox="1">
            <a:spLocks noGrp="1"/>
          </p:cNvSpPr>
          <p:nvPr>
            <p:ph type="body" idx="2"/>
          </p:nvPr>
        </p:nvSpPr>
        <p:spPr>
          <a:xfrm>
            <a:off x="1187577" y="2357438"/>
            <a:ext cx="3202686" cy="194758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750"/>
              </a:spcBef>
              <a:spcAft>
                <a:spcPts val="0"/>
              </a:spcAft>
              <a:buSzPts val="1800"/>
              <a:buChar char="•"/>
              <a:defRPr/>
            </a:lvl1pPr>
            <a:lvl2pPr marL="914400" lvl="1" indent="-342900" algn="l">
              <a:lnSpc>
                <a:spcPct val="100000"/>
              </a:lnSpc>
              <a:spcBef>
                <a:spcPts val="750"/>
              </a:spcBef>
              <a:spcAft>
                <a:spcPts val="0"/>
              </a:spcAft>
              <a:buSzPts val="1800"/>
              <a:buChar char="•"/>
              <a:defRPr/>
            </a:lvl2pPr>
            <a:lvl3pPr marL="1371600" lvl="2" indent="-342900" algn="l">
              <a:lnSpc>
                <a:spcPct val="100000"/>
              </a:lnSpc>
              <a:spcBef>
                <a:spcPts val="750"/>
              </a:spcBef>
              <a:spcAft>
                <a:spcPts val="0"/>
              </a:spcAft>
              <a:buSzPts val="1800"/>
              <a:buChar char="•"/>
              <a:defRPr/>
            </a:lvl3pPr>
            <a:lvl4pPr marL="1828800" lvl="3" indent="-342900" algn="l">
              <a:lnSpc>
                <a:spcPct val="100000"/>
              </a:lnSpc>
              <a:spcBef>
                <a:spcPts val="750"/>
              </a:spcBef>
              <a:spcAft>
                <a:spcPts val="0"/>
              </a:spcAft>
              <a:buSzPts val="1800"/>
              <a:buChar char="•"/>
              <a:defRPr/>
            </a:lvl4pPr>
            <a:lvl5pPr marL="2286000" lvl="4" indent="-342900" algn="l">
              <a:lnSpc>
                <a:spcPct val="100000"/>
              </a:lnSpc>
              <a:spcBef>
                <a:spcPts val="750"/>
              </a:spcBef>
              <a:spcAft>
                <a:spcPts val="0"/>
              </a:spcAft>
              <a:buSzPts val="1800"/>
              <a:buChar char="•"/>
              <a:defRPr/>
            </a:lvl5pPr>
            <a:lvl6pPr marL="2743200" lvl="5" indent="-342900" algn="l">
              <a:lnSpc>
                <a:spcPct val="100000"/>
              </a:lnSpc>
              <a:spcBef>
                <a:spcPts val="750"/>
              </a:spcBef>
              <a:spcAft>
                <a:spcPts val="0"/>
              </a:spcAft>
              <a:buSzPts val="1800"/>
              <a:buChar char="•"/>
              <a:defRPr/>
            </a:lvl6pPr>
            <a:lvl7pPr marL="3200400" lvl="6" indent="-342900" algn="l">
              <a:lnSpc>
                <a:spcPct val="100000"/>
              </a:lnSpc>
              <a:spcBef>
                <a:spcPts val="750"/>
              </a:spcBef>
              <a:spcAft>
                <a:spcPts val="0"/>
              </a:spcAft>
              <a:buSzPts val="1800"/>
              <a:buChar char="•"/>
              <a:defRPr/>
            </a:lvl7pPr>
            <a:lvl8pPr marL="3657600" lvl="7" indent="-342900" algn="l">
              <a:lnSpc>
                <a:spcPct val="100000"/>
              </a:lnSpc>
              <a:spcBef>
                <a:spcPts val="750"/>
              </a:spcBef>
              <a:spcAft>
                <a:spcPts val="0"/>
              </a:spcAft>
              <a:buSzPts val="1800"/>
              <a:buChar char="•"/>
              <a:defRPr/>
            </a:lvl8pPr>
            <a:lvl9pPr marL="4114800" lvl="8" indent="-342900" algn="l">
              <a:lnSpc>
                <a:spcPct val="100000"/>
              </a:lnSpc>
              <a:spcBef>
                <a:spcPts val="750"/>
              </a:spcBef>
              <a:spcAft>
                <a:spcPts val="0"/>
              </a:spcAft>
              <a:buSzPts val="1800"/>
              <a:buChar char="•"/>
              <a:defRPr/>
            </a:lvl9pPr>
          </a:lstStyle>
          <a:p>
            <a:endParaRPr/>
          </a:p>
        </p:txBody>
      </p:sp>
      <p:sp>
        <p:nvSpPr>
          <p:cNvPr id="73" name="Google Shape;73;p84"/>
          <p:cNvSpPr txBox="1">
            <a:spLocks noGrp="1"/>
          </p:cNvSpPr>
          <p:nvPr>
            <p:ph type="body" idx="3"/>
          </p:nvPr>
        </p:nvSpPr>
        <p:spPr>
          <a:xfrm>
            <a:off x="4753737" y="2357438"/>
            <a:ext cx="3190113" cy="194758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750"/>
              </a:spcBef>
              <a:spcAft>
                <a:spcPts val="0"/>
              </a:spcAft>
              <a:buSzPts val="1800"/>
              <a:buChar char="•"/>
              <a:defRPr/>
            </a:lvl1pPr>
            <a:lvl2pPr marL="914400" lvl="1" indent="-342900" algn="l">
              <a:lnSpc>
                <a:spcPct val="100000"/>
              </a:lnSpc>
              <a:spcBef>
                <a:spcPts val="750"/>
              </a:spcBef>
              <a:spcAft>
                <a:spcPts val="0"/>
              </a:spcAft>
              <a:buSzPts val="1800"/>
              <a:buChar char="•"/>
              <a:defRPr/>
            </a:lvl2pPr>
            <a:lvl3pPr marL="1371600" lvl="2" indent="-342900" algn="l">
              <a:lnSpc>
                <a:spcPct val="100000"/>
              </a:lnSpc>
              <a:spcBef>
                <a:spcPts val="750"/>
              </a:spcBef>
              <a:spcAft>
                <a:spcPts val="0"/>
              </a:spcAft>
              <a:buSzPts val="1800"/>
              <a:buChar char="•"/>
              <a:defRPr/>
            </a:lvl3pPr>
            <a:lvl4pPr marL="1828800" lvl="3" indent="-342900" algn="l">
              <a:lnSpc>
                <a:spcPct val="100000"/>
              </a:lnSpc>
              <a:spcBef>
                <a:spcPts val="750"/>
              </a:spcBef>
              <a:spcAft>
                <a:spcPts val="0"/>
              </a:spcAft>
              <a:buSzPts val="1800"/>
              <a:buChar char="•"/>
              <a:defRPr/>
            </a:lvl4pPr>
            <a:lvl5pPr marL="2286000" lvl="4" indent="-304800" algn="l">
              <a:lnSpc>
                <a:spcPct val="100000"/>
              </a:lnSpc>
              <a:spcBef>
                <a:spcPts val="750"/>
              </a:spcBef>
              <a:spcAft>
                <a:spcPts val="0"/>
              </a:spcAft>
              <a:buSzPts val="1200"/>
              <a:buChar char="•"/>
              <a:defRPr/>
            </a:lvl5pPr>
            <a:lvl6pPr marL="2743200" lvl="5" indent="-342900" algn="l">
              <a:lnSpc>
                <a:spcPct val="100000"/>
              </a:lnSpc>
              <a:spcBef>
                <a:spcPts val="750"/>
              </a:spcBef>
              <a:spcAft>
                <a:spcPts val="0"/>
              </a:spcAft>
              <a:buSzPts val="1800"/>
              <a:buChar char="•"/>
              <a:defRPr/>
            </a:lvl6pPr>
            <a:lvl7pPr marL="3200400" lvl="6" indent="-342900" algn="l">
              <a:lnSpc>
                <a:spcPct val="100000"/>
              </a:lnSpc>
              <a:spcBef>
                <a:spcPts val="750"/>
              </a:spcBef>
              <a:spcAft>
                <a:spcPts val="0"/>
              </a:spcAft>
              <a:buSzPts val="1800"/>
              <a:buChar char="•"/>
              <a:defRPr/>
            </a:lvl7pPr>
            <a:lvl8pPr marL="3657600" lvl="7" indent="-342900" algn="l">
              <a:lnSpc>
                <a:spcPct val="100000"/>
              </a:lnSpc>
              <a:spcBef>
                <a:spcPts val="750"/>
              </a:spcBef>
              <a:spcAft>
                <a:spcPts val="0"/>
              </a:spcAft>
              <a:buSzPts val="1800"/>
              <a:buChar char="•"/>
              <a:defRPr/>
            </a:lvl8pPr>
            <a:lvl9pPr marL="4114800" lvl="8" indent="-342900" algn="l">
              <a:lnSpc>
                <a:spcPct val="100000"/>
              </a:lnSpc>
              <a:spcBef>
                <a:spcPts val="750"/>
              </a:spcBef>
              <a:spcAft>
                <a:spcPts val="0"/>
              </a:spcAft>
              <a:buSzPts val="1800"/>
              <a:buChar char="•"/>
              <a:defRPr/>
            </a:lvl9pPr>
          </a:lstStyle>
          <a:p>
            <a:endParaRPr/>
          </a:p>
        </p:txBody>
      </p:sp>
      <p:sp>
        <p:nvSpPr>
          <p:cNvPr id="74" name="Google Shape;74;p84"/>
          <p:cNvSpPr txBox="1">
            <a:spLocks noGrp="1"/>
          </p:cNvSpPr>
          <p:nvPr>
            <p:ph type="body" idx="4"/>
          </p:nvPr>
        </p:nvSpPr>
        <p:spPr>
          <a:xfrm>
            <a:off x="4753737" y="1735075"/>
            <a:ext cx="3202686" cy="528065"/>
          </a:xfrm>
          <a:prstGeom prst="rect">
            <a:avLst/>
          </a:prstGeom>
          <a:noFill/>
          <a:ln>
            <a:noFill/>
          </a:ln>
        </p:spPr>
        <p:txBody>
          <a:bodyPr spcFirstLastPara="1" wrap="square" lIns="91425" tIns="45700" rIns="91425" bIns="45700" anchor="b" anchorCtr="1">
            <a:normAutofit/>
          </a:bodyPr>
          <a:lstStyle>
            <a:lvl1pPr marL="457200" lvl="0" indent="-228600" algn="ctr">
              <a:lnSpc>
                <a:spcPct val="100000"/>
              </a:lnSpc>
              <a:spcBef>
                <a:spcPts val="750"/>
              </a:spcBef>
              <a:spcAft>
                <a:spcPts val="0"/>
              </a:spcAft>
              <a:buSzPts val="1425"/>
              <a:buNone/>
              <a:defRPr sz="1425" b="0" cap="none">
                <a:solidFill>
                  <a:schemeClr val="accent2"/>
                </a:solidFill>
              </a:defRPr>
            </a:lvl1pPr>
            <a:lvl2pPr marL="914400" lvl="1" indent="-228600" algn="l">
              <a:lnSpc>
                <a:spcPct val="100000"/>
              </a:lnSpc>
              <a:spcBef>
                <a:spcPts val="750"/>
              </a:spcBef>
              <a:spcAft>
                <a:spcPts val="0"/>
              </a:spcAft>
              <a:buSzPts val="1425"/>
              <a:buNone/>
              <a:defRPr sz="1425" b="1"/>
            </a:lvl2pPr>
            <a:lvl3pPr marL="1371600" lvl="2" indent="-228600" algn="l">
              <a:lnSpc>
                <a:spcPct val="100000"/>
              </a:lnSpc>
              <a:spcBef>
                <a:spcPts val="750"/>
              </a:spcBef>
              <a:spcAft>
                <a:spcPts val="0"/>
              </a:spcAft>
              <a:buSzPts val="1350"/>
              <a:buNone/>
              <a:defRPr sz="1350" b="1"/>
            </a:lvl3pPr>
            <a:lvl4pPr marL="1828800" lvl="3" indent="-228600" algn="l">
              <a:lnSpc>
                <a:spcPct val="100000"/>
              </a:lnSpc>
              <a:spcBef>
                <a:spcPts val="750"/>
              </a:spcBef>
              <a:spcAft>
                <a:spcPts val="0"/>
              </a:spcAft>
              <a:buSzPts val="1200"/>
              <a:buNone/>
              <a:defRPr sz="1200" b="1"/>
            </a:lvl4pPr>
            <a:lvl5pPr marL="2286000" lvl="4" indent="-228600" algn="l">
              <a:lnSpc>
                <a:spcPct val="100000"/>
              </a:lnSpc>
              <a:spcBef>
                <a:spcPts val="750"/>
              </a:spcBef>
              <a:spcAft>
                <a:spcPts val="0"/>
              </a:spcAft>
              <a:buSzPts val="1200"/>
              <a:buNone/>
              <a:defRPr sz="1200" b="1"/>
            </a:lvl5pPr>
            <a:lvl6pPr marL="2743200" lvl="5" indent="-228600" algn="l">
              <a:lnSpc>
                <a:spcPct val="100000"/>
              </a:lnSpc>
              <a:spcBef>
                <a:spcPts val="750"/>
              </a:spcBef>
              <a:spcAft>
                <a:spcPts val="0"/>
              </a:spcAft>
              <a:buSzPts val="1200"/>
              <a:buNone/>
              <a:defRPr sz="1200" b="1"/>
            </a:lvl6pPr>
            <a:lvl7pPr marL="3200400" lvl="6" indent="-228600" algn="l">
              <a:lnSpc>
                <a:spcPct val="100000"/>
              </a:lnSpc>
              <a:spcBef>
                <a:spcPts val="750"/>
              </a:spcBef>
              <a:spcAft>
                <a:spcPts val="0"/>
              </a:spcAft>
              <a:buSzPts val="1200"/>
              <a:buNone/>
              <a:defRPr sz="1200" b="1"/>
            </a:lvl7pPr>
            <a:lvl8pPr marL="3657600" lvl="7" indent="-228600" algn="l">
              <a:lnSpc>
                <a:spcPct val="100000"/>
              </a:lnSpc>
              <a:spcBef>
                <a:spcPts val="750"/>
              </a:spcBef>
              <a:spcAft>
                <a:spcPts val="0"/>
              </a:spcAft>
              <a:buSzPts val="1200"/>
              <a:buNone/>
              <a:defRPr sz="1200" b="1"/>
            </a:lvl8pPr>
            <a:lvl9pPr marL="4114800" lvl="8" indent="-228600" algn="l">
              <a:lnSpc>
                <a:spcPct val="100000"/>
              </a:lnSpc>
              <a:spcBef>
                <a:spcPts val="750"/>
              </a:spcBef>
              <a:spcAft>
                <a:spcPts val="0"/>
              </a:spcAft>
              <a:buSzPts val="1200"/>
              <a:buNone/>
              <a:defRPr sz="1200" b="1"/>
            </a:lvl9pPr>
          </a:lstStyle>
          <a:p>
            <a:endParaRPr/>
          </a:p>
        </p:txBody>
      </p:sp>
      <p:sp>
        <p:nvSpPr>
          <p:cNvPr id="75" name="Google Shape;75;p84"/>
          <p:cNvSpPr txBox="1">
            <a:spLocks noGrp="1"/>
          </p:cNvSpPr>
          <p:nvPr>
            <p:ph type="dt" idx="10"/>
          </p:nvPr>
        </p:nvSpPr>
        <p:spPr>
          <a:xfrm>
            <a:off x="5866072" y="4679112"/>
            <a:ext cx="2065310" cy="24297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84"/>
          <p:cNvSpPr txBox="1">
            <a:spLocks noGrp="1"/>
          </p:cNvSpPr>
          <p:nvPr>
            <p:ph type="ftr" idx="11"/>
          </p:nvPr>
        </p:nvSpPr>
        <p:spPr>
          <a:xfrm>
            <a:off x="1200150" y="4677156"/>
            <a:ext cx="4425892" cy="24003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84"/>
          <p:cNvSpPr>
            <a:spLocks noGrp="1"/>
          </p:cNvSpPr>
          <p:nvPr>
            <p:ph type="sldNum" idx="12"/>
          </p:nvPr>
        </p:nvSpPr>
        <p:spPr>
          <a:xfrm>
            <a:off x="8069192" y="4663440"/>
            <a:ext cx="274320" cy="274320"/>
          </a:xfrm>
          <a:prstGeom prst="ellipse">
            <a:avLst/>
          </a:prstGeom>
          <a:solidFill>
            <a:srgbClr val="1D1D1D">
              <a:alpha val="69019"/>
            </a:srgbClr>
          </a:solidFill>
          <a:ln>
            <a:noFill/>
          </a:ln>
        </p:spPr>
        <p:txBody>
          <a:bodyPr spcFirstLastPara="1" wrap="square" lIns="18275" tIns="45700" rIns="18275" bIns="45700" anchor="ctr" anchorCtr="0">
            <a:noAutofit/>
          </a:bodyPr>
          <a:lstStyle>
            <a:lvl1pPr marL="0" marR="0" lvl="0"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
        <p:nvSpPr>
          <p:cNvPr id="78" name="Google Shape;78;p84"/>
          <p:cNvSpPr txBox="1">
            <a:spLocks noGrp="1"/>
          </p:cNvSpPr>
          <p:nvPr>
            <p:ph type="title"/>
          </p:nvPr>
        </p:nvSpPr>
        <p:spPr>
          <a:xfrm>
            <a:off x="1673352" y="723519"/>
            <a:ext cx="5797296" cy="89154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4.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sp>
        <p:nvSpPr>
          <p:cNvPr id="10" name="Google Shape;10;p60"/>
          <p:cNvSpPr txBox="1">
            <a:spLocks noGrp="1"/>
          </p:cNvSpPr>
          <p:nvPr>
            <p:ph type="title"/>
          </p:nvPr>
        </p:nvSpPr>
        <p:spPr>
          <a:xfrm>
            <a:off x="1673352" y="723519"/>
            <a:ext cx="5797296" cy="891540"/>
          </a:xfrm>
          <a:prstGeom prst="rect">
            <a:avLst/>
          </a:prstGeom>
          <a:solidFill>
            <a:schemeClr val="dk1"/>
          </a:solidFill>
          <a:ln w="31750" cap="sq" cmpd="sng">
            <a:solidFill>
              <a:srgbClr val="FEFEFE"/>
            </a:solidFill>
            <a:prstDash val="solid"/>
            <a:miter lim="800000"/>
            <a:headEnd type="none" w="sm" len="sm"/>
            <a:tailEnd type="none" w="sm" len="sm"/>
          </a:ln>
        </p:spPr>
        <p:txBody>
          <a:bodyPr spcFirstLastPara="1" wrap="square" lIns="182875" tIns="182875" rIns="182875" bIns="182875" anchor="ctr" anchorCtr="0">
            <a:normAutofit/>
          </a:bodyPr>
          <a:lstStyle>
            <a:lvl1pPr marR="0" lvl="0" algn="ctr" rtl="0">
              <a:lnSpc>
                <a:spcPct val="90000"/>
              </a:lnSpc>
              <a:spcBef>
                <a:spcPts val="0"/>
              </a:spcBef>
              <a:spcAft>
                <a:spcPts val="0"/>
              </a:spcAft>
              <a:buClr>
                <a:srgbClr val="FEFEFE"/>
              </a:buClr>
              <a:buSzPts val="2100"/>
              <a:buFont typeface="Gill Sans"/>
              <a:buNone/>
              <a:defRPr sz="2100" b="0" i="0" u="none" strike="noStrike" cap="none">
                <a:solidFill>
                  <a:srgbClr val="FEFEFE"/>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0"/>
          <p:cNvSpPr txBox="1">
            <a:spLocks noGrp="1"/>
          </p:cNvSpPr>
          <p:nvPr>
            <p:ph type="body" idx="1"/>
          </p:nvPr>
        </p:nvSpPr>
        <p:spPr>
          <a:xfrm>
            <a:off x="1673352" y="1978534"/>
            <a:ext cx="5797296" cy="2326487"/>
          </a:xfrm>
          <a:prstGeom prst="rect">
            <a:avLst/>
          </a:prstGeom>
          <a:noFill/>
          <a:ln>
            <a:noFill/>
          </a:ln>
        </p:spPr>
        <p:txBody>
          <a:bodyPr spcFirstLastPara="1" wrap="square" lIns="91425" tIns="45700" rIns="91425" bIns="45700" anchor="t" anchorCtr="0">
            <a:normAutofit/>
          </a:bodyPr>
          <a:lstStyle>
            <a:lvl1pPr marL="457200" marR="0" lvl="0" indent="-314325" algn="l" rtl="0">
              <a:lnSpc>
                <a:spcPct val="100000"/>
              </a:lnSpc>
              <a:spcBef>
                <a:spcPts val="750"/>
              </a:spcBef>
              <a:spcAft>
                <a:spcPts val="0"/>
              </a:spcAft>
              <a:buClr>
                <a:schemeClr val="accent2"/>
              </a:buClr>
              <a:buSzPts val="1350"/>
              <a:buFont typeface="Arial"/>
              <a:buChar char="•"/>
              <a:defRPr sz="1350" b="0" i="0" u="none" strike="noStrike" cap="none">
                <a:solidFill>
                  <a:srgbClr val="FEFEFE"/>
                </a:solidFill>
                <a:latin typeface="Gill Sans"/>
                <a:ea typeface="Gill Sans"/>
                <a:cs typeface="Gill Sans"/>
                <a:sym typeface="Gill Sans"/>
              </a:defRPr>
            </a:lvl1pPr>
            <a:lvl2pPr marL="914400" marR="0" lvl="1" indent="-304800" algn="l" rtl="0">
              <a:lnSpc>
                <a:spcPct val="100000"/>
              </a:lnSpc>
              <a:spcBef>
                <a:spcPts val="750"/>
              </a:spcBef>
              <a:spcAft>
                <a:spcPts val="0"/>
              </a:spcAft>
              <a:buClr>
                <a:schemeClr val="accent2"/>
              </a:buClr>
              <a:buSzPts val="1200"/>
              <a:buFont typeface="Arial"/>
              <a:buChar char="•"/>
              <a:defRPr sz="1200" b="0" i="0" u="none" strike="noStrike" cap="none">
                <a:solidFill>
                  <a:srgbClr val="FEFEFE"/>
                </a:solidFill>
                <a:latin typeface="Gill Sans"/>
                <a:ea typeface="Gill Sans"/>
                <a:cs typeface="Gill Sans"/>
                <a:sym typeface="Gill Sans"/>
              </a:defRPr>
            </a:lvl2pPr>
            <a:lvl3pPr marL="1371600" marR="0" lvl="2" indent="-304800" algn="l" rtl="0">
              <a:lnSpc>
                <a:spcPct val="100000"/>
              </a:lnSpc>
              <a:spcBef>
                <a:spcPts val="750"/>
              </a:spcBef>
              <a:spcAft>
                <a:spcPts val="0"/>
              </a:spcAft>
              <a:buClr>
                <a:schemeClr val="accent2"/>
              </a:buClr>
              <a:buSzPts val="1200"/>
              <a:buFont typeface="Arial"/>
              <a:buChar char="•"/>
              <a:defRPr sz="1200" b="0" i="0" u="none" strike="noStrike" cap="none">
                <a:solidFill>
                  <a:srgbClr val="FEFEFE"/>
                </a:solidFill>
                <a:latin typeface="Gill Sans"/>
                <a:ea typeface="Gill Sans"/>
                <a:cs typeface="Gill Sans"/>
                <a:sym typeface="Gill Sans"/>
              </a:defRPr>
            </a:lvl3pPr>
            <a:lvl4pPr marL="1828800" marR="0" lvl="3" indent="-304800" algn="l" rtl="0">
              <a:lnSpc>
                <a:spcPct val="100000"/>
              </a:lnSpc>
              <a:spcBef>
                <a:spcPts val="750"/>
              </a:spcBef>
              <a:spcAft>
                <a:spcPts val="0"/>
              </a:spcAft>
              <a:buClr>
                <a:schemeClr val="accent2"/>
              </a:buClr>
              <a:buSzPts val="1200"/>
              <a:buFont typeface="Arial"/>
              <a:buChar char="•"/>
              <a:defRPr sz="1200" b="0" i="0" u="none" strike="noStrike" cap="none">
                <a:solidFill>
                  <a:srgbClr val="FEFEFE"/>
                </a:solidFill>
                <a:latin typeface="Gill Sans"/>
                <a:ea typeface="Gill Sans"/>
                <a:cs typeface="Gill Sans"/>
                <a:sym typeface="Gill Sans"/>
              </a:defRPr>
            </a:lvl4pPr>
            <a:lvl5pPr marL="2286000" marR="0" lvl="4" indent="-304800" algn="l" rtl="0">
              <a:lnSpc>
                <a:spcPct val="100000"/>
              </a:lnSpc>
              <a:spcBef>
                <a:spcPts val="750"/>
              </a:spcBef>
              <a:spcAft>
                <a:spcPts val="0"/>
              </a:spcAft>
              <a:buClr>
                <a:schemeClr val="accent2"/>
              </a:buClr>
              <a:buSzPts val="1200"/>
              <a:buFont typeface="Arial"/>
              <a:buChar char="•"/>
              <a:defRPr sz="1200" b="0" i="0" u="none" strike="noStrike" cap="none">
                <a:solidFill>
                  <a:srgbClr val="FEFEFE"/>
                </a:solidFill>
                <a:latin typeface="Gill Sans"/>
                <a:ea typeface="Gill Sans"/>
                <a:cs typeface="Gill Sans"/>
                <a:sym typeface="Gill Sans"/>
              </a:defRPr>
            </a:lvl5pPr>
            <a:lvl6pPr marL="2743200" marR="0" lvl="5" indent="-304800" algn="l" rtl="0">
              <a:lnSpc>
                <a:spcPct val="100000"/>
              </a:lnSpc>
              <a:spcBef>
                <a:spcPts val="750"/>
              </a:spcBef>
              <a:spcAft>
                <a:spcPts val="0"/>
              </a:spcAft>
              <a:buClr>
                <a:schemeClr val="accent2"/>
              </a:buClr>
              <a:buSzPts val="1200"/>
              <a:buFont typeface="Arial"/>
              <a:buChar char="•"/>
              <a:defRPr sz="1200" b="0" i="0" u="none" strike="noStrike" cap="none">
                <a:solidFill>
                  <a:schemeClr val="lt1"/>
                </a:solidFill>
                <a:latin typeface="Gill Sans"/>
                <a:ea typeface="Gill Sans"/>
                <a:cs typeface="Gill Sans"/>
                <a:sym typeface="Gill Sans"/>
              </a:defRPr>
            </a:lvl6pPr>
            <a:lvl7pPr marL="3200400" marR="0" lvl="6" indent="-304800" algn="l" rtl="0">
              <a:lnSpc>
                <a:spcPct val="100000"/>
              </a:lnSpc>
              <a:spcBef>
                <a:spcPts val="750"/>
              </a:spcBef>
              <a:spcAft>
                <a:spcPts val="0"/>
              </a:spcAft>
              <a:buClr>
                <a:schemeClr val="accent2"/>
              </a:buClr>
              <a:buSzPts val="1200"/>
              <a:buFont typeface="Arial"/>
              <a:buChar char="•"/>
              <a:defRPr sz="1200" b="0" i="0" u="none" strike="noStrike" cap="none">
                <a:solidFill>
                  <a:schemeClr val="lt1"/>
                </a:solidFill>
                <a:latin typeface="Gill Sans"/>
                <a:ea typeface="Gill Sans"/>
                <a:cs typeface="Gill Sans"/>
                <a:sym typeface="Gill Sans"/>
              </a:defRPr>
            </a:lvl7pPr>
            <a:lvl8pPr marL="3657600" marR="0" lvl="7" indent="-304800" algn="l" rtl="0">
              <a:lnSpc>
                <a:spcPct val="100000"/>
              </a:lnSpc>
              <a:spcBef>
                <a:spcPts val="750"/>
              </a:spcBef>
              <a:spcAft>
                <a:spcPts val="0"/>
              </a:spcAft>
              <a:buClr>
                <a:schemeClr val="accent2"/>
              </a:buClr>
              <a:buSzPts val="1200"/>
              <a:buFont typeface="Arial"/>
              <a:buChar char="•"/>
              <a:defRPr sz="1200" b="0" i="0" u="none" strike="noStrike" cap="none">
                <a:solidFill>
                  <a:schemeClr val="lt1"/>
                </a:solidFill>
                <a:latin typeface="Gill Sans"/>
                <a:ea typeface="Gill Sans"/>
                <a:cs typeface="Gill Sans"/>
                <a:sym typeface="Gill Sans"/>
              </a:defRPr>
            </a:lvl8pPr>
            <a:lvl9pPr marL="4114800" marR="0" lvl="8" indent="-304800" algn="l" rtl="0">
              <a:lnSpc>
                <a:spcPct val="100000"/>
              </a:lnSpc>
              <a:spcBef>
                <a:spcPts val="750"/>
              </a:spcBef>
              <a:spcAft>
                <a:spcPts val="0"/>
              </a:spcAft>
              <a:buClr>
                <a:schemeClr val="accent2"/>
              </a:buClr>
              <a:buSzPts val="1200"/>
              <a:buFont typeface="Arial"/>
              <a:buChar char="•"/>
              <a:defRPr sz="1200" b="0" i="0" u="none" strike="noStrike" cap="none">
                <a:solidFill>
                  <a:schemeClr val="lt1"/>
                </a:solidFill>
                <a:latin typeface="Gill Sans"/>
                <a:ea typeface="Gill Sans"/>
                <a:cs typeface="Gill Sans"/>
                <a:sym typeface="Gill Sans"/>
              </a:defRPr>
            </a:lvl9pPr>
          </a:lstStyle>
          <a:p>
            <a:endParaRPr/>
          </a:p>
        </p:txBody>
      </p:sp>
      <p:sp>
        <p:nvSpPr>
          <p:cNvPr id="12" name="Google Shape;12;p60"/>
          <p:cNvSpPr txBox="1">
            <a:spLocks noGrp="1"/>
          </p:cNvSpPr>
          <p:nvPr>
            <p:ph type="dt" idx="10"/>
          </p:nvPr>
        </p:nvSpPr>
        <p:spPr>
          <a:xfrm>
            <a:off x="5866072" y="4679112"/>
            <a:ext cx="2065310" cy="242976"/>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788" b="0" i="0" u="none" strike="noStrike" cap="none">
                <a:solidFill>
                  <a:schemeClr val="lt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9pPr>
          </a:lstStyle>
          <a:p>
            <a:endParaRPr/>
          </a:p>
        </p:txBody>
      </p:sp>
      <p:sp>
        <p:nvSpPr>
          <p:cNvPr id="13" name="Google Shape;13;p60"/>
          <p:cNvSpPr txBox="1">
            <a:spLocks noGrp="1"/>
          </p:cNvSpPr>
          <p:nvPr>
            <p:ph type="ftr" idx="11"/>
          </p:nvPr>
        </p:nvSpPr>
        <p:spPr>
          <a:xfrm>
            <a:off x="1200150" y="4677156"/>
            <a:ext cx="4425892" cy="24003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788" b="0" i="0" u="none" strike="noStrike" cap="none">
                <a:solidFill>
                  <a:schemeClr val="lt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9pPr>
          </a:lstStyle>
          <a:p>
            <a:endParaRPr/>
          </a:p>
        </p:txBody>
      </p:sp>
      <p:sp>
        <p:nvSpPr>
          <p:cNvPr id="14" name="Google Shape;14;p60"/>
          <p:cNvSpPr>
            <a:spLocks noGrp="1"/>
          </p:cNvSpPr>
          <p:nvPr>
            <p:ph type="sldNum" idx="12"/>
          </p:nvPr>
        </p:nvSpPr>
        <p:spPr>
          <a:xfrm>
            <a:off x="8069192" y="4663440"/>
            <a:ext cx="274320" cy="274320"/>
          </a:xfrm>
          <a:prstGeom prst="ellipse">
            <a:avLst/>
          </a:prstGeom>
          <a:solidFill>
            <a:srgbClr val="1D1D1D">
              <a:alpha val="69019"/>
            </a:srgbClr>
          </a:solid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1pPr>
            <a:lvl2pPr marL="0" marR="0" lvl="1" indent="0" algn="ctr" rtl="0">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2pPr>
            <a:lvl3pPr marL="0" marR="0" lvl="2" indent="0" algn="ctr" rtl="0">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3pPr>
            <a:lvl4pPr marL="0" marR="0" lvl="3" indent="0" algn="ctr" rtl="0">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4pPr>
            <a:lvl5pPr marL="0" marR="0" lvl="4" indent="0" algn="ctr" rtl="0">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5pPr>
            <a:lvl6pPr marL="0" marR="0" lvl="5" indent="0" algn="ctr" rtl="0">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6pPr>
            <a:lvl7pPr marL="0" marR="0" lvl="6" indent="0" algn="ctr" rtl="0">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7pPr>
            <a:lvl8pPr marL="0" marR="0" lvl="7" indent="0" algn="ctr" rtl="0">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8pPr>
            <a:lvl9pPr marL="0" marR="0" lvl="8" indent="0" algn="ctr" rtl="0">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7"/>
        <p:cNvGrpSpPr/>
        <p:nvPr/>
      </p:nvGrpSpPr>
      <p:grpSpPr>
        <a:xfrm>
          <a:off x="0" y="0"/>
          <a:ext cx="0" cy="0"/>
          <a:chOff x="0" y="0"/>
          <a:chExt cx="0" cy="0"/>
        </a:xfrm>
      </p:grpSpPr>
      <p:sp>
        <p:nvSpPr>
          <p:cNvPr id="28" name="Google Shape;28;p59"/>
          <p:cNvSpPr txBox="1">
            <a:spLocks noGrp="1"/>
          </p:cNvSpPr>
          <p:nvPr>
            <p:ph type="title"/>
          </p:nvPr>
        </p:nvSpPr>
        <p:spPr>
          <a:xfrm>
            <a:off x="1673352" y="723519"/>
            <a:ext cx="5797296" cy="89154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lvl1pPr marR="0" lvl="0" algn="ctr" rtl="0">
              <a:lnSpc>
                <a:spcPct val="90000"/>
              </a:lnSpc>
              <a:spcBef>
                <a:spcPts val="0"/>
              </a:spcBef>
              <a:spcAft>
                <a:spcPts val="0"/>
              </a:spcAft>
              <a:buClr>
                <a:srgbClr val="262626"/>
              </a:buClr>
              <a:buSzPts val="2100"/>
              <a:buFont typeface="Gill Sans"/>
              <a:buNone/>
              <a:defRPr sz="2100" b="0" i="0" u="none" strike="noStrike" cap="none">
                <a:solidFill>
                  <a:srgbClr val="262626"/>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 name="Google Shape;29;p59"/>
          <p:cNvSpPr txBox="1">
            <a:spLocks noGrp="1"/>
          </p:cNvSpPr>
          <p:nvPr>
            <p:ph type="body" idx="1"/>
          </p:nvPr>
        </p:nvSpPr>
        <p:spPr>
          <a:xfrm>
            <a:off x="1673352" y="1978534"/>
            <a:ext cx="5797296" cy="2326487"/>
          </a:xfrm>
          <a:prstGeom prst="rect">
            <a:avLst/>
          </a:prstGeom>
          <a:noFill/>
          <a:ln>
            <a:noFill/>
          </a:ln>
        </p:spPr>
        <p:txBody>
          <a:bodyPr spcFirstLastPara="1" wrap="square" lIns="91425" tIns="45700" rIns="91425" bIns="45700" anchor="t" anchorCtr="0">
            <a:normAutofit/>
          </a:bodyPr>
          <a:lstStyle>
            <a:lvl1pPr marL="457200" marR="0" lvl="0" indent="-314325" algn="l" rtl="0">
              <a:lnSpc>
                <a:spcPct val="100000"/>
              </a:lnSpc>
              <a:spcBef>
                <a:spcPts val="750"/>
              </a:spcBef>
              <a:spcAft>
                <a:spcPts val="0"/>
              </a:spcAft>
              <a:buClr>
                <a:schemeClr val="accent2"/>
              </a:buClr>
              <a:buSzPts val="1350"/>
              <a:buFont typeface="Arial"/>
              <a:buChar char="•"/>
              <a:defRPr sz="1350" b="0" i="0" u="none" strike="noStrike" cap="none">
                <a:solidFill>
                  <a:srgbClr val="262626"/>
                </a:solidFill>
                <a:latin typeface="Gill Sans"/>
                <a:ea typeface="Gill Sans"/>
                <a:cs typeface="Gill Sans"/>
                <a:sym typeface="Gill Sans"/>
              </a:defRPr>
            </a:lvl1pPr>
            <a:lvl2pPr marL="914400" marR="0" lvl="1" indent="-304800" algn="l" rtl="0">
              <a:lnSpc>
                <a:spcPct val="100000"/>
              </a:lnSpc>
              <a:spcBef>
                <a:spcPts val="750"/>
              </a:spcBef>
              <a:spcAft>
                <a:spcPts val="0"/>
              </a:spcAft>
              <a:buClr>
                <a:schemeClr val="accent2"/>
              </a:buClr>
              <a:buSzPts val="1200"/>
              <a:buFont typeface="Arial"/>
              <a:buChar char="•"/>
              <a:defRPr sz="1200" b="0" i="0" u="none" strike="noStrike" cap="none">
                <a:solidFill>
                  <a:srgbClr val="262626"/>
                </a:solidFill>
                <a:latin typeface="Gill Sans"/>
                <a:ea typeface="Gill Sans"/>
                <a:cs typeface="Gill Sans"/>
                <a:sym typeface="Gill Sans"/>
              </a:defRPr>
            </a:lvl2pPr>
            <a:lvl3pPr marL="1371600" marR="0" lvl="2" indent="-304800" algn="l" rtl="0">
              <a:lnSpc>
                <a:spcPct val="100000"/>
              </a:lnSpc>
              <a:spcBef>
                <a:spcPts val="750"/>
              </a:spcBef>
              <a:spcAft>
                <a:spcPts val="0"/>
              </a:spcAft>
              <a:buClr>
                <a:schemeClr val="accent2"/>
              </a:buClr>
              <a:buSzPts val="1200"/>
              <a:buFont typeface="Arial"/>
              <a:buChar char="•"/>
              <a:defRPr sz="1200" b="0" i="0" u="none" strike="noStrike" cap="none">
                <a:solidFill>
                  <a:srgbClr val="262626"/>
                </a:solidFill>
                <a:latin typeface="Gill Sans"/>
                <a:ea typeface="Gill Sans"/>
                <a:cs typeface="Gill Sans"/>
                <a:sym typeface="Gill Sans"/>
              </a:defRPr>
            </a:lvl3pPr>
            <a:lvl4pPr marL="1828800" marR="0" lvl="3" indent="-304800" algn="l" rtl="0">
              <a:lnSpc>
                <a:spcPct val="100000"/>
              </a:lnSpc>
              <a:spcBef>
                <a:spcPts val="750"/>
              </a:spcBef>
              <a:spcAft>
                <a:spcPts val="0"/>
              </a:spcAft>
              <a:buClr>
                <a:schemeClr val="accent2"/>
              </a:buClr>
              <a:buSzPts val="1200"/>
              <a:buFont typeface="Arial"/>
              <a:buChar char="•"/>
              <a:defRPr sz="1200" b="0" i="0" u="none" strike="noStrike" cap="none">
                <a:solidFill>
                  <a:srgbClr val="262626"/>
                </a:solidFill>
                <a:latin typeface="Gill Sans"/>
                <a:ea typeface="Gill Sans"/>
                <a:cs typeface="Gill Sans"/>
                <a:sym typeface="Gill Sans"/>
              </a:defRPr>
            </a:lvl4pPr>
            <a:lvl5pPr marL="2286000" marR="0" lvl="4" indent="-304800" algn="l" rtl="0">
              <a:lnSpc>
                <a:spcPct val="100000"/>
              </a:lnSpc>
              <a:spcBef>
                <a:spcPts val="750"/>
              </a:spcBef>
              <a:spcAft>
                <a:spcPts val="0"/>
              </a:spcAft>
              <a:buClr>
                <a:schemeClr val="accent2"/>
              </a:buClr>
              <a:buSzPts val="1200"/>
              <a:buFont typeface="Arial"/>
              <a:buChar char="•"/>
              <a:defRPr sz="1200" b="0" i="0" u="none" strike="noStrike" cap="none">
                <a:solidFill>
                  <a:srgbClr val="262626"/>
                </a:solidFill>
                <a:latin typeface="Gill Sans"/>
                <a:ea typeface="Gill Sans"/>
                <a:cs typeface="Gill Sans"/>
                <a:sym typeface="Gill Sans"/>
              </a:defRPr>
            </a:lvl5pPr>
            <a:lvl6pPr marL="2743200" marR="0" lvl="5" indent="-304800" algn="l" rtl="0">
              <a:lnSpc>
                <a:spcPct val="100000"/>
              </a:lnSpc>
              <a:spcBef>
                <a:spcPts val="750"/>
              </a:spcBef>
              <a:spcAft>
                <a:spcPts val="0"/>
              </a:spcAft>
              <a:buClr>
                <a:schemeClr val="accent2"/>
              </a:buClr>
              <a:buSzPts val="1200"/>
              <a:buFont typeface="Arial"/>
              <a:buChar char="•"/>
              <a:defRPr sz="1200" b="0" i="0" u="none" strike="noStrike" cap="none">
                <a:solidFill>
                  <a:schemeClr val="dk1"/>
                </a:solidFill>
                <a:latin typeface="Gill Sans"/>
                <a:ea typeface="Gill Sans"/>
                <a:cs typeface="Gill Sans"/>
                <a:sym typeface="Gill Sans"/>
              </a:defRPr>
            </a:lvl6pPr>
            <a:lvl7pPr marL="3200400" marR="0" lvl="6" indent="-304800" algn="l" rtl="0">
              <a:lnSpc>
                <a:spcPct val="100000"/>
              </a:lnSpc>
              <a:spcBef>
                <a:spcPts val="750"/>
              </a:spcBef>
              <a:spcAft>
                <a:spcPts val="0"/>
              </a:spcAft>
              <a:buClr>
                <a:schemeClr val="accent2"/>
              </a:buClr>
              <a:buSzPts val="1200"/>
              <a:buFont typeface="Arial"/>
              <a:buChar char="•"/>
              <a:defRPr sz="1200" b="0" i="0" u="none" strike="noStrike" cap="none">
                <a:solidFill>
                  <a:schemeClr val="dk1"/>
                </a:solidFill>
                <a:latin typeface="Gill Sans"/>
                <a:ea typeface="Gill Sans"/>
                <a:cs typeface="Gill Sans"/>
                <a:sym typeface="Gill Sans"/>
              </a:defRPr>
            </a:lvl7pPr>
            <a:lvl8pPr marL="3657600" marR="0" lvl="7" indent="-304800" algn="l" rtl="0">
              <a:lnSpc>
                <a:spcPct val="100000"/>
              </a:lnSpc>
              <a:spcBef>
                <a:spcPts val="750"/>
              </a:spcBef>
              <a:spcAft>
                <a:spcPts val="0"/>
              </a:spcAft>
              <a:buClr>
                <a:schemeClr val="accent2"/>
              </a:buClr>
              <a:buSzPts val="1200"/>
              <a:buFont typeface="Arial"/>
              <a:buChar char="•"/>
              <a:defRPr sz="1200" b="0" i="0" u="none" strike="noStrike" cap="none">
                <a:solidFill>
                  <a:schemeClr val="dk1"/>
                </a:solidFill>
                <a:latin typeface="Gill Sans"/>
                <a:ea typeface="Gill Sans"/>
                <a:cs typeface="Gill Sans"/>
                <a:sym typeface="Gill Sans"/>
              </a:defRPr>
            </a:lvl8pPr>
            <a:lvl9pPr marL="4114800" marR="0" lvl="8" indent="-304800" algn="l" rtl="0">
              <a:lnSpc>
                <a:spcPct val="100000"/>
              </a:lnSpc>
              <a:spcBef>
                <a:spcPts val="750"/>
              </a:spcBef>
              <a:spcAft>
                <a:spcPts val="0"/>
              </a:spcAft>
              <a:buClr>
                <a:schemeClr val="accent2"/>
              </a:buClr>
              <a:buSzPts val="1200"/>
              <a:buFont typeface="Arial"/>
              <a:buChar char="•"/>
              <a:defRPr sz="1200" b="0" i="0" u="none" strike="noStrike" cap="none">
                <a:solidFill>
                  <a:schemeClr val="dk1"/>
                </a:solidFill>
                <a:latin typeface="Gill Sans"/>
                <a:ea typeface="Gill Sans"/>
                <a:cs typeface="Gill Sans"/>
                <a:sym typeface="Gill Sans"/>
              </a:defRPr>
            </a:lvl9pPr>
          </a:lstStyle>
          <a:p>
            <a:endParaRPr/>
          </a:p>
        </p:txBody>
      </p:sp>
      <p:sp>
        <p:nvSpPr>
          <p:cNvPr id="30" name="Google Shape;30;p59"/>
          <p:cNvSpPr txBox="1">
            <a:spLocks noGrp="1"/>
          </p:cNvSpPr>
          <p:nvPr>
            <p:ph type="dt" idx="10"/>
          </p:nvPr>
        </p:nvSpPr>
        <p:spPr>
          <a:xfrm>
            <a:off x="5866072" y="4679112"/>
            <a:ext cx="2065310" cy="242976"/>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788" b="0" i="0" u="none" strike="noStrike" cap="none">
                <a:solidFill>
                  <a:schemeClr val="dk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31" name="Google Shape;31;p59"/>
          <p:cNvSpPr txBox="1">
            <a:spLocks noGrp="1"/>
          </p:cNvSpPr>
          <p:nvPr>
            <p:ph type="ftr" idx="11"/>
          </p:nvPr>
        </p:nvSpPr>
        <p:spPr>
          <a:xfrm>
            <a:off x="1200150" y="4677156"/>
            <a:ext cx="4425892" cy="24003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788" b="0" i="0" u="none" strike="noStrike" cap="none">
                <a:solidFill>
                  <a:schemeClr val="dk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32" name="Google Shape;32;p59"/>
          <p:cNvSpPr>
            <a:spLocks noGrp="1"/>
          </p:cNvSpPr>
          <p:nvPr>
            <p:ph type="sldNum" idx="12"/>
          </p:nvPr>
        </p:nvSpPr>
        <p:spPr>
          <a:xfrm>
            <a:off x="8069192" y="4663440"/>
            <a:ext cx="274320" cy="274320"/>
          </a:xfrm>
          <a:prstGeom prst="ellipse">
            <a:avLst/>
          </a:prstGeom>
          <a:solidFill>
            <a:srgbClr val="1D1D1D">
              <a:alpha val="69019"/>
            </a:srgbClr>
          </a:solid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1pPr>
            <a:lvl2pPr marL="0" marR="0" lvl="1" indent="0" algn="ctr" rtl="0">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2pPr>
            <a:lvl3pPr marL="0" marR="0" lvl="2" indent="0" algn="ctr" rtl="0">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3pPr>
            <a:lvl4pPr marL="0" marR="0" lvl="3" indent="0" algn="ctr" rtl="0">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4pPr>
            <a:lvl5pPr marL="0" marR="0" lvl="4" indent="0" algn="ctr" rtl="0">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5pPr>
            <a:lvl6pPr marL="0" marR="0" lvl="5" indent="0" algn="ctr" rtl="0">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6pPr>
            <a:lvl7pPr marL="0" marR="0" lvl="6" indent="0" algn="ctr" rtl="0">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7pPr>
            <a:lvl8pPr marL="0" marR="0" lvl="7" indent="0" algn="ctr" rtl="0">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8pPr>
            <a:lvl9pPr marL="0" marR="0" lvl="8" indent="0" algn="ctr" rtl="0">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4"/>
        <p:cNvGrpSpPr/>
        <p:nvPr/>
      </p:nvGrpSpPr>
      <p:grpSpPr>
        <a:xfrm>
          <a:off x="0" y="0"/>
          <a:ext cx="0" cy="0"/>
          <a:chOff x="0" y="0"/>
          <a:chExt cx="0" cy="0"/>
        </a:xfrm>
      </p:grpSpPr>
      <p:sp>
        <p:nvSpPr>
          <p:cNvPr id="105" name="Google Shape;105;p6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6" name="Google Shape;106;p66"/>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07" name="Google Shape;107;p66"/>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p66"/>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66"/>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179"/>
        <p:cNvGrpSpPr/>
        <p:nvPr/>
      </p:nvGrpSpPr>
      <p:grpSpPr>
        <a:xfrm>
          <a:off x="0" y="0"/>
          <a:ext cx="0" cy="0"/>
          <a:chOff x="0" y="0"/>
          <a:chExt cx="0" cy="0"/>
        </a:xfrm>
      </p:grpSpPr>
      <p:sp>
        <p:nvSpPr>
          <p:cNvPr id="180" name="Google Shape;180;p70"/>
          <p:cNvSpPr txBox="1">
            <a:spLocks noGrp="1"/>
          </p:cNvSpPr>
          <p:nvPr>
            <p:ph type="title"/>
          </p:nvPr>
        </p:nvSpPr>
        <p:spPr>
          <a:xfrm>
            <a:off x="1673352" y="723519"/>
            <a:ext cx="5797296" cy="89154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lvl1pPr marR="0" lvl="0" algn="ctr" rtl="0">
              <a:lnSpc>
                <a:spcPct val="90000"/>
              </a:lnSpc>
              <a:spcBef>
                <a:spcPts val="0"/>
              </a:spcBef>
              <a:spcAft>
                <a:spcPts val="0"/>
              </a:spcAft>
              <a:buClr>
                <a:srgbClr val="262626"/>
              </a:buClr>
              <a:buSzPts val="2100"/>
              <a:buFont typeface="Gill Sans"/>
              <a:buNone/>
              <a:defRPr sz="2100" b="0" i="0" u="none" strike="noStrike" cap="none">
                <a:solidFill>
                  <a:srgbClr val="262626"/>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1" name="Google Shape;181;p70"/>
          <p:cNvSpPr txBox="1">
            <a:spLocks noGrp="1"/>
          </p:cNvSpPr>
          <p:nvPr>
            <p:ph type="body" idx="1"/>
          </p:nvPr>
        </p:nvSpPr>
        <p:spPr>
          <a:xfrm>
            <a:off x="1673352" y="1978534"/>
            <a:ext cx="5797296" cy="2326487"/>
          </a:xfrm>
          <a:prstGeom prst="rect">
            <a:avLst/>
          </a:prstGeom>
          <a:noFill/>
          <a:ln>
            <a:noFill/>
          </a:ln>
        </p:spPr>
        <p:txBody>
          <a:bodyPr spcFirstLastPara="1" wrap="square" lIns="91425" tIns="45700" rIns="91425" bIns="45700" anchor="t" anchorCtr="0">
            <a:normAutofit/>
          </a:bodyPr>
          <a:lstStyle>
            <a:lvl1pPr marL="457200" marR="0" lvl="0" indent="-314325" algn="l" rtl="0">
              <a:lnSpc>
                <a:spcPct val="100000"/>
              </a:lnSpc>
              <a:spcBef>
                <a:spcPts val="750"/>
              </a:spcBef>
              <a:spcAft>
                <a:spcPts val="0"/>
              </a:spcAft>
              <a:buClr>
                <a:schemeClr val="accent2"/>
              </a:buClr>
              <a:buSzPts val="1350"/>
              <a:buFont typeface="Arial"/>
              <a:buChar char="•"/>
              <a:defRPr sz="1350" b="0" i="0" u="none" strike="noStrike" cap="none">
                <a:solidFill>
                  <a:srgbClr val="262626"/>
                </a:solidFill>
                <a:latin typeface="Gill Sans"/>
                <a:ea typeface="Gill Sans"/>
                <a:cs typeface="Gill Sans"/>
                <a:sym typeface="Gill Sans"/>
              </a:defRPr>
            </a:lvl1pPr>
            <a:lvl2pPr marL="914400" marR="0" lvl="1" indent="-304800" algn="l" rtl="0">
              <a:lnSpc>
                <a:spcPct val="100000"/>
              </a:lnSpc>
              <a:spcBef>
                <a:spcPts val="750"/>
              </a:spcBef>
              <a:spcAft>
                <a:spcPts val="0"/>
              </a:spcAft>
              <a:buClr>
                <a:schemeClr val="accent2"/>
              </a:buClr>
              <a:buSzPts val="1200"/>
              <a:buFont typeface="Arial"/>
              <a:buChar char="•"/>
              <a:defRPr sz="1200" b="0" i="0" u="none" strike="noStrike" cap="none">
                <a:solidFill>
                  <a:srgbClr val="262626"/>
                </a:solidFill>
                <a:latin typeface="Gill Sans"/>
                <a:ea typeface="Gill Sans"/>
                <a:cs typeface="Gill Sans"/>
                <a:sym typeface="Gill Sans"/>
              </a:defRPr>
            </a:lvl2pPr>
            <a:lvl3pPr marL="1371600" marR="0" lvl="2" indent="-304800" algn="l" rtl="0">
              <a:lnSpc>
                <a:spcPct val="100000"/>
              </a:lnSpc>
              <a:spcBef>
                <a:spcPts val="750"/>
              </a:spcBef>
              <a:spcAft>
                <a:spcPts val="0"/>
              </a:spcAft>
              <a:buClr>
                <a:schemeClr val="accent2"/>
              </a:buClr>
              <a:buSzPts val="1200"/>
              <a:buFont typeface="Arial"/>
              <a:buChar char="•"/>
              <a:defRPr sz="1200" b="0" i="0" u="none" strike="noStrike" cap="none">
                <a:solidFill>
                  <a:srgbClr val="262626"/>
                </a:solidFill>
                <a:latin typeface="Gill Sans"/>
                <a:ea typeface="Gill Sans"/>
                <a:cs typeface="Gill Sans"/>
                <a:sym typeface="Gill Sans"/>
              </a:defRPr>
            </a:lvl3pPr>
            <a:lvl4pPr marL="1828800" marR="0" lvl="3" indent="-304800" algn="l" rtl="0">
              <a:lnSpc>
                <a:spcPct val="100000"/>
              </a:lnSpc>
              <a:spcBef>
                <a:spcPts val="750"/>
              </a:spcBef>
              <a:spcAft>
                <a:spcPts val="0"/>
              </a:spcAft>
              <a:buClr>
                <a:schemeClr val="accent2"/>
              </a:buClr>
              <a:buSzPts val="1200"/>
              <a:buFont typeface="Arial"/>
              <a:buChar char="•"/>
              <a:defRPr sz="1200" b="0" i="0" u="none" strike="noStrike" cap="none">
                <a:solidFill>
                  <a:srgbClr val="262626"/>
                </a:solidFill>
                <a:latin typeface="Gill Sans"/>
                <a:ea typeface="Gill Sans"/>
                <a:cs typeface="Gill Sans"/>
                <a:sym typeface="Gill Sans"/>
              </a:defRPr>
            </a:lvl4pPr>
            <a:lvl5pPr marL="2286000" marR="0" lvl="4" indent="-304800" algn="l" rtl="0">
              <a:lnSpc>
                <a:spcPct val="100000"/>
              </a:lnSpc>
              <a:spcBef>
                <a:spcPts val="750"/>
              </a:spcBef>
              <a:spcAft>
                <a:spcPts val="0"/>
              </a:spcAft>
              <a:buClr>
                <a:schemeClr val="accent2"/>
              </a:buClr>
              <a:buSzPts val="1200"/>
              <a:buFont typeface="Arial"/>
              <a:buChar char="•"/>
              <a:defRPr sz="1200" b="0" i="0" u="none" strike="noStrike" cap="none">
                <a:solidFill>
                  <a:srgbClr val="262626"/>
                </a:solidFill>
                <a:latin typeface="Gill Sans"/>
                <a:ea typeface="Gill Sans"/>
                <a:cs typeface="Gill Sans"/>
                <a:sym typeface="Gill Sans"/>
              </a:defRPr>
            </a:lvl5pPr>
            <a:lvl6pPr marL="2743200" marR="0" lvl="5" indent="-304800" algn="l" rtl="0">
              <a:lnSpc>
                <a:spcPct val="100000"/>
              </a:lnSpc>
              <a:spcBef>
                <a:spcPts val="750"/>
              </a:spcBef>
              <a:spcAft>
                <a:spcPts val="0"/>
              </a:spcAft>
              <a:buClr>
                <a:schemeClr val="accent2"/>
              </a:buClr>
              <a:buSzPts val="1200"/>
              <a:buFont typeface="Arial"/>
              <a:buChar char="•"/>
              <a:defRPr sz="1200" b="0" i="0" u="none" strike="noStrike" cap="none">
                <a:solidFill>
                  <a:schemeClr val="dk1"/>
                </a:solidFill>
                <a:latin typeface="Gill Sans"/>
                <a:ea typeface="Gill Sans"/>
                <a:cs typeface="Gill Sans"/>
                <a:sym typeface="Gill Sans"/>
              </a:defRPr>
            </a:lvl6pPr>
            <a:lvl7pPr marL="3200400" marR="0" lvl="6" indent="-304800" algn="l" rtl="0">
              <a:lnSpc>
                <a:spcPct val="100000"/>
              </a:lnSpc>
              <a:spcBef>
                <a:spcPts val="750"/>
              </a:spcBef>
              <a:spcAft>
                <a:spcPts val="0"/>
              </a:spcAft>
              <a:buClr>
                <a:schemeClr val="accent2"/>
              </a:buClr>
              <a:buSzPts val="1200"/>
              <a:buFont typeface="Arial"/>
              <a:buChar char="•"/>
              <a:defRPr sz="1200" b="0" i="0" u="none" strike="noStrike" cap="none">
                <a:solidFill>
                  <a:schemeClr val="dk1"/>
                </a:solidFill>
                <a:latin typeface="Gill Sans"/>
                <a:ea typeface="Gill Sans"/>
                <a:cs typeface="Gill Sans"/>
                <a:sym typeface="Gill Sans"/>
              </a:defRPr>
            </a:lvl7pPr>
            <a:lvl8pPr marL="3657600" marR="0" lvl="7" indent="-304800" algn="l" rtl="0">
              <a:lnSpc>
                <a:spcPct val="100000"/>
              </a:lnSpc>
              <a:spcBef>
                <a:spcPts val="750"/>
              </a:spcBef>
              <a:spcAft>
                <a:spcPts val="0"/>
              </a:spcAft>
              <a:buClr>
                <a:schemeClr val="accent2"/>
              </a:buClr>
              <a:buSzPts val="1200"/>
              <a:buFont typeface="Arial"/>
              <a:buChar char="•"/>
              <a:defRPr sz="1200" b="0" i="0" u="none" strike="noStrike" cap="none">
                <a:solidFill>
                  <a:schemeClr val="dk1"/>
                </a:solidFill>
                <a:latin typeface="Gill Sans"/>
                <a:ea typeface="Gill Sans"/>
                <a:cs typeface="Gill Sans"/>
                <a:sym typeface="Gill Sans"/>
              </a:defRPr>
            </a:lvl8pPr>
            <a:lvl9pPr marL="4114800" marR="0" lvl="8" indent="-304800" algn="l" rtl="0">
              <a:lnSpc>
                <a:spcPct val="100000"/>
              </a:lnSpc>
              <a:spcBef>
                <a:spcPts val="750"/>
              </a:spcBef>
              <a:spcAft>
                <a:spcPts val="0"/>
              </a:spcAft>
              <a:buClr>
                <a:schemeClr val="accent2"/>
              </a:buClr>
              <a:buSzPts val="1200"/>
              <a:buFont typeface="Arial"/>
              <a:buChar char="•"/>
              <a:defRPr sz="1200" b="0" i="0" u="none" strike="noStrike" cap="none">
                <a:solidFill>
                  <a:schemeClr val="dk1"/>
                </a:solidFill>
                <a:latin typeface="Gill Sans"/>
                <a:ea typeface="Gill Sans"/>
                <a:cs typeface="Gill Sans"/>
                <a:sym typeface="Gill Sans"/>
              </a:defRPr>
            </a:lvl9pPr>
          </a:lstStyle>
          <a:p>
            <a:endParaRPr/>
          </a:p>
        </p:txBody>
      </p:sp>
      <p:sp>
        <p:nvSpPr>
          <p:cNvPr id="182" name="Google Shape;182;p70"/>
          <p:cNvSpPr txBox="1">
            <a:spLocks noGrp="1"/>
          </p:cNvSpPr>
          <p:nvPr>
            <p:ph type="dt" idx="10"/>
          </p:nvPr>
        </p:nvSpPr>
        <p:spPr>
          <a:xfrm>
            <a:off x="5866072" y="4679112"/>
            <a:ext cx="2065310" cy="242976"/>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788" b="0" i="0" u="none" strike="noStrike" cap="none">
                <a:solidFill>
                  <a:schemeClr val="dk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83" name="Google Shape;183;p70"/>
          <p:cNvSpPr txBox="1">
            <a:spLocks noGrp="1"/>
          </p:cNvSpPr>
          <p:nvPr>
            <p:ph type="ftr" idx="11"/>
          </p:nvPr>
        </p:nvSpPr>
        <p:spPr>
          <a:xfrm>
            <a:off x="1200150" y="4677156"/>
            <a:ext cx="4425892" cy="24003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788" b="0" i="0" u="none" strike="noStrike" cap="none">
                <a:solidFill>
                  <a:schemeClr val="dk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84" name="Google Shape;184;p70"/>
          <p:cNvSpPr>
            <a:spLocks noGrp="1"/>
          </p:cNvSpPr>
          <p:nvPr>
            <p:ph type="sldNum" idx="12"/>
          </p:nvPr>
        </p:nvSpPr>
        <p:spPr>
          <a:xfrm>
            <a:off x="8069192" y="4663440"/>
            <a:ext cx="274320" cy="274320"/>
          </a:xfrm>
          <a:prstGeom prst="ellipse">
            <a:avLst/>
          </a:prstGeom>
          <a:solidFill>
            <a:srgbClr val="1D1D1D">
              <a:alpha val="69019"/>
            </a:srgbClr>
          </a:solid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1pPr>
            <a:lvl2pPr marL="0" marR="0" lvl="1" indent="0" algn="ctr" rtl="0">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2pPr>
            <a:lvl3pPr marL="0" marR="0" lvl="2" indent="0" algn="ctr" rtl="0">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3pPr>
            <a:lvl4pPr marL="0" marR="0" lvl="3" indent="0" algn="ctr" rtl="0">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4pPr>
            <a:lvl5pPr marL="0" marR="0" lvl="4" indent="0" algn="ctr" rtl="0">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5pPr>
            <a:lvl6pPr marL="0" marR="0" lvl="5" indent="0" algn="ctr" rtl="0">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6pPr>
            <a:lvl7pPr marL="0" marR="0" lvl="6" indent="0" algn="ctr" rtl="0">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7pPr>
            <a:lvl8pPr marL="0" marR="0" lvl="7" indent="0" algn="ctr" rtl="0">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8pPr>
            <a:lvl9pPr marL="0" marR="0" lvl="8" indent="0" algn="ctr" rtl="0">
              <a:lnSpc>
                <a:spcPct val="100000"/>
              </a:lnSpc>
              <a:spcBef>
                <a:spcPts val="0"/>
              </a:spcBef>
              <a:spcAft>
                <a:spcPts val="0"/>
              </a:spcAft>
              <a:buClr>
                <a:srgbClr val="000000"/>
              </a:buClr>
              <a:buSzPts val="825"/>
              <a:buFont typeface="Arial"/>
              <a:buNone/>
              <a:defRPr sz="825"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6"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hyperlink" Target="https://creativecommons.org/licenses/by-nd/3.0/" TargetMode="External"/><Relationship Id="rId4" Type="http://schemas.openxmlformats.org/officeDocument/2006/relationships/hyperlink" Target="http://theconversation.com/how-many-genes-does-it-take-to-make-a-person-6428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64"/>
        <p:cNvGrpSpPr/>
        <p:nvPr/>
      </p:nvGrpSpPr>
      <p:grpSpPr>
        <a:xfrm>
          <a:off x="0" y="0"/>
          <a:ext cx="0" cy="0"/>
          <a:chOff x="0" y="0"/>
          <a:chExt cx="0" cy="0"/>
        </a:xfrm>
      </p:grpSpPr>
      <p:pic>
        <p:nvPicPr>
          <p:cNvPr id="365" name="Google Shape;365;p1" descr="A group of people sitting in front of a crowd&#10;&#10;Description automatically generated"/>
          <p:cNvPicPr preferRelativeResize="0"/>
          <p:nvPr/>
        </p:nvPicPr>
        <p:blipFill rotWithShape="1">
          <a:blip r:embed="rId3">
            <a:alphaModFix/>
          </a:blip>
          <a:srcRect t="21228" b="22589"/>
          <a:stretch/>
        </p:blipFill>
        <p:spPr>
          <a:xfrm>
            <a:off x="20" y="10"/>
            <a:ext cx="9143980" cy="3428990"/>
          </a:xfrm>
          <a:prstGeom prst="rect">
            <a:avLst/>
          </a:prstGeom>
          <a:noFill/>
          <a:ln>
            <a:noFill/>
          </a:ln>
        </p:spPr>
      </p:pic>
      <p:sp>
        <p:nvSpPr>
          <p:cNvPr id="366" name="Google Shape;366;p1"/>
          <p:cNvSpPr txBox="1">
            <a:spLocks noGrp="1"/>
          </p:cNvSpPr>
          <p:nvPr>
            <p:ph type="ctrTitle"/>
          </p:nvPr>
        </p:nvSpPr>
        <p:spPr>
          <a:xfrm>
            <a:off x="1200150" y="2815146"/>
            <a:ext cx="6743700" cy="123432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p>
            <a:pPr marL="0" lvl="0" indent="0" algn="ctr" rtl="0">
              <a:lnSpc>
                <a:spcPct val="90000"/>
              </a:lnSpc>
              <a:spcBef>
                <a:spcPts val="0"/>
              </a:spcBef>
              <a:spcAft>
                <a:spcPts val="0"/>
              </a:spcAft>
              <a:buClr>
                <a:srgbClr val="262626"/>
              </a:buClr>
              <a:buSzPts val="2400"/>
              <a:buFont typeface="Gill Sans"/>
              <a:buNone/>
            </a:pPr>
            <a:r>
              <a:rPr lang="en-US" sz="2400"/>
              <a:t>CONNECT COLLABORATE GROW</a:t>
            </a:r>
            <a:br>
              <a:rPr lang="en-US" sz="2400"/>
            </a:br>
            <a:r>
              <a:rPr lang="en-US" sz="2400"/>
              <a:t>INSTRUCTIONAL ROUNDS NETWORK</a:t>
            </a:r>
            <a:endParaRPr/>
          </a:p>
        </p:txBody>
      </p:sp>
      <p:sp>
        <p:nvSpPr>
          <p:cNvPr id="367" name="Google Shape;367;p1"/>
          <p:cNvSpPr txBox="1">
            <a:spLocks noGrp="1"/>
          </p:cNvSpPr>
          <p:nvPr>
            <p:ph type="subTitle" idx="1"/>
          </p:nvPr>
        </p:nvSpPr>
        <p:spPr>
          <a:xfrm>
            <a:off x="1200151" y="4278548"/>
            <a:ext cx="5922454" cy="63308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400"/>
              <a:buNone/>
            </a:pPr>
            <a:r>
              <a:rPr lang="en-US" sz="400"/>
              <a:t>T</a:t>
            </a:r>
            <a:r>
              <a:rPr lang="en-US" sz="2900"/>
              <a:t>THORNLEIGH  WEST  PS  2019</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66"/>
        <p:cNvGrpSpPr/>
        <p:nvPr/>
      </p:nvGrpSpPr>
      <p:grpSpPr>
        <a:xfrm>
          <a:off x="0" y="0"/>
          <a:ext cx="0" cy="0"/>
          <a:chOff x="0" y="0"/>
          <a:chExt cx="0" cy="0"/>
        </a:xfrm>
      </p:grpSpPr>
      <p:grpSp>
        <p:nvGrpSpPr>
          <p:cNvPr id="467" name="Google Shape;467;p12"/>
          <p:cNvGrpSpPr/>
          <p:nvPr/>
        </p:nvGrpSpPr>
        <p:grpSpPr>
          <a:xfrm>
            <a:off x="1846099" y="234778"/>
            <a:ext cx="5513584" cy="4794421"/>
            <a:chOff x="1500110" y="0"/>
            <a:chExt cx="5513584" cy="4794421"/>
          </a:xfrm>
        </p:grpSpPr>
        <p:sp>
          <p:nvSpPr>
            <p:cNvPr id="468" name="Google Shape;468;p12"/>
            <p:cNvSpPr/>
            <p:nvPr/>
          </p:nvSpPr>
          <p:spPr>
            <a:xfrm>
              <a:off x="1500110" y="0"/>
              <a:ext cx="4794421" cy="4794421"/>
            </a:xfrm>
            <a:prstGeom prst="triangle">
              <a:avLst>
                <a:gd name="adj" fmla="val 50000"/>
              </a:avLst>
            </a:prstGeom>
            <a:solidFill>
              <a:srgbClr val="3E8AB3"/>
            </a:solidFill>
            <a:ln w="317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12"/>
            <p:cNvSpPr/>
            <p:nvPr/>
          </p:nvSpPr>
          <p:spPr>
            <a:xfrm>
              <a:off x="3897321" y="479910"/>
              <a:ext cx="3116373" cy="486933"/>
            </a:xfrm>
            <a:prstGeom prst="roundRect">
              <a:avLst>
                <a:gd name="adj" fmla="val 16667"/>
              </a:avLst>
            </a:prstGeom>
            <a:solidFill>
              <a:schemeClr val="lt1">
                <a:alpha val="89019"/>
              </a:schemeClr>
            </a:solidFill>
            <a:ln w="12700" cap="flat" cmpd="sng">
              <a:solidFill>
                <a:srgbClr val="3E8AB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12"/>
            <p:cNvSpPr txBox="1"/>
            <p:nvPr/>
          </p:nvSpPr>
          <p:spPr>
            <a:xfrm>
              <a:off x="3921091" y="503680"/>
              <a:ext cx="3068833" cy="439393"/>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Gill Sans"/>
                <a:buNone/>
              </a:pPr>
              <a:r>
                <a:rPr lang="en-US" sz="1200" b="0" i="0" u="none" strike="noStrike" cap="none" dirty="0">
                  <a:solidFill>
                    <a:schemeClr val="tx1"/>
                  </a:solidFill>
                  <a:latin typeface="Gill Sans"/>
                  <a:ea typeface="Gill Sans"/>
                  <a:cs typeface="Gill Sans"/>
                  <a:sym typeface="Gill Sans"/>
                </a:rPr>
                <a:t>Giving feedback and planning to support others</a:t>
              </a:r>
              <a:endParaRPr sz="1400" b="0" i="0" u="none" strike="noStrike" cap="none" dirty="0">
                <a:solidFill>
                  <a:schemeClr val="tx1"/>
                </a:solidFill>
                <a:latin typeface="Arial"/>
                <a:ea typeface="Arial"/>
                <a:cs typeface="Arial"/>
                <a:sym typeface="Arial"/>
              </a:endParaRPr>
            </a:p>
          </p:txBody>
        </p:sp>
        <p:sp>
          <p:nvSpPr>
            <p:cNvPr id="471" name="Google Shape;471;p12"/>
            <p:cNvSpPr/>
            <p:nvPr/>
          </p:nvSpPr>
          <p:spPr>
            <a:xfrm>
              <a:off x="3897321" y="1027710"/>
              <a:ext cx="3116373" cy="486933"/>
            </a:xfrm>
            <a:prstGeom prst="roundRect">
              <a:avLst>
                <a:gd name="adj" fmla="val 16667"/>
              </a:avLst>
            </a:prstGeom>
            <a:solidFill>
              <a:schemeClr val="lt1">
                <a:alpha val="89019"/>
              </a:schemeClr>
            </a:solidFill>
            <a:ln w="127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12"/>
            <p:cNvSpPr txBox="1"/>
            <p:nvPr/>
          </p:nvSpPr>
          <p:spPr>
            <a:xfrm>
              <a:off x="3921091" y="1051480"/>
              <a:ext cx="3068833" cy="439393"/>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Gill Sans"/>
                <a:buNone/>
              </a:pPr>
              <a:r>
                <a:rPr lang="en-US" sz="1200" b="0" i="0" u="none" strike="noStrike" cap="none" dirty="0">
                  <a:solidFill>
                    <a:schemeClr val="tx1"/>
                  </a:solidFill>
                  <a:latin typeface="Gill Sans"/>
                  <a:ea typeface="Gill Sans"/>
                  <a:cs typeface="Gill Sans"/>
                  <a:sym typeface="Gill Sans"/>
                </a:rPr>
                <a:t>Applying understanding to create a worthwhile lesson</a:t>
              </a:r>
              <a:endParaRPr sz="1400" b="0" i="0" u="none" strike="noStrike" cap="none" dirty="0">
                <a:solidFill>
                  <a:schemeClr val="tx1"/>
                </a:solidFill>
                <a:latin typeface="Arial"/>
                <a:ea typeface="Arial"/>
                <a:cs typeface="Arial"/>
                <a:sym typeface="Arial"/>
              </a:endParaRPr>
            </a:p>
          </p:txBody>
        </p:sp>
        <p:sp>
          <p:nvSpPr>
            <p:cNvPr id="473" name="Google Shape;473;p12"/>
            <p:cNvSpPr/>
            <p:nvPr/>
          </p:nvSpPr>
          <p:spPr>
            <a:xfrm>
              <a:off x="3897321" y="1575510"/>
              <a:ext cx="3116373" cy="486933"/>
            </a:xfrm>
            <a:prstGeom prst="roundRect">
              <a:avLst>
                <a:gd name="adj" fmla="val 16667"/>
              </a:avLst>
            </a:prstGeom>
            <a:solidFill>
              <a:schemeClr val="lt1">
                <a:alpha val="89019"/>
              </a:schemeClr>
            </a:solidFill>
            <a:ln w="127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 name="Google Shape;474;p12"/>
            <p:cNvSpPr txBox="1"/>
            <p:nvPr/>
          </p:nvSpPr>
          <p:spPr>
            <a:xfrm>
              <a:off x="3921091" y="1599280"/>
              <a:ext cx="3068833" cy="439393"/>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Gill Sans"/>
                <a:buNone/>
              </a:pPr>
              <a:r>
                <a:rPr lang="en-US" sz="1200" b="0" i="0" u="none" strike="noStrike" cap="none" dirty="0">
                  <a:solidFill>
                    <a:schemeClr val="tx1"/>
                  </a:solidFill>
                  <a:latin typeface="Gill Sans"/>
                  <a:ea typeface="Gill Sans"/>
                  <a:cs typeface="Gill Sans"/>
                  <a:sym typeface="Gill Sans"/>
                </a:rPr>
                <a:t>Performance of understanding</a:t>
              </a:r>
              <a:endParaRPr sz="1400" b="0" i="0" u="none" strike="noStrike" cap="none" dirty="0">
                <a:solidFill>
                  <a:schemeClr val="tx1"/>
                </a:solidFill>
                <a:latin typeface="Arial"/>
                <a:ea typeface="Arial"/>
                <a:cs typeface="Arial"/>
                <a:sym typeface="Arial"/>
              </a:endParaRPr>
            </a:p>
          </p:txBody>
        </p:sp>
        <p:sp>
          <p:nvSpPr>
            <p:cNvPr id="475" name="Google Shape;475;p12"/>
            <p:cNvSpPr/>
            <p:nvPr/>
          </p:nvSpPr>
          <p:spPr>
            <a:xfrm>
              <a:off x="3897321" y="2123310"/>
              <a:ext cx="3116373" cy="486933"/>
            </a:xfrm>
            <a:prstGeom prst="roundRect">
              <a:avLst>
                <a:gd name="adj" fmla="val 16667"/>
              </a:avLst>
            </a:prstGeom>
            <a:solidFill>
              <a:schemeClr val="lt1">
                <a:alpha val="89019"/>
              </a:schemeClr>
            </a:solidFill>
            <a:ln w="127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12"/>
            <p:cNvSpPr txBox="1"/>
            <p:nvPr/>
          </p:nvSpPr>
          <p:spPr>
            <a:xfrm>
              <a:off x="3921091" y="2166293"/>
              <a:ext cx="3068833" cy="439393"/>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Gill Sans"/>
                <a:buNone/>
              </a:pPr>
              <a:r>
                <a:rPr lang="en-US" sz="1200" b="0" i="0" u="none" strike="noStrike" cap="none" dirty="0">
                  <a:solidFill>
                    <a:schemeClr val="tx1"/>
                  </a:solidFill>
                  <a:latin typeface="Gill Sans"/>
                  <a:ea typeface="Gill Sans"/>
                  <a:cs typeface="Gill Sans"/>
                  <a:sym typeface="Gill Sans"/>
                </a:rPr>
                <a:t>Ensuring challenge</a:t>
              </a:r>
              <a:endParaRPr sz="1400" b="0" i="0" u="none" strike="noStrike" cap="none" dirty="0">
                <a:solidFill>
                  <a:schemeClr val="tx1"/>
                </a:solidFill>
                <a:latin typeface="Arial"/>
                <a:ea typeface="Arial"/>
                <a:cs typeface="Arial"/>
                <a:sym typeface="Arial"/>
              </a:endParaRPr>
            </a:p>
          </p:txBody>
        </p:sp>
        <p:sp>
          <p:nvSpPr>
            <p:cNvPr id="477" name="Google Shape;477;p12"/>
            <p:cNvSpPr/>
            <p:nvPr/>
          </p:nvSpPr>
          <p:spPr>
            <a:xfrm>
              <a:off x="3897321" y="2671110"/>
              <a:ext cx="3116373" cy="486933"/>
            </a:xfrm>
            <a:prstGeom prst="roundRect">
              <a:avLst>
                <a:gd name="adj" fmla="val 16667"/>
              </a:avLst>
            </a:prstGeom>
            <a:solidFill>
              <a:schemeClr val="lt1">
                <a:alpha val="89019"/>
              </a:schemeClr>
            </a:solidFill>
            <a:ln w="127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12"/>
            <p:cNvSpPr txBox="1"/>
            <p:nvPr/>
          </p:nvSpPr>
          <p:spPr>
            <a:xfrm>
              <a:off x="3921091" y="2694880"/>
              <a:ext cx="3068833" cy="439393"/>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Gill Sans"/>
                <a:buNone/>
              </a:pPr>
              <a:r>
                <a:rPr lang="en-US" sz="1200" b="0" i="0" u="none" strike="noStrike" cap="none" dirty="0">
                  <a:solidFill>
                    <a:schemeClr val="tx1"/>
                  </a:solidFill>
                  <a:latin typeface="Gill Sans"/>
                  <a:ea typeface="Gill Sans"/>
                  <a:cs typeface="Gill Sans"/>
                  <a:sym typeface="Gill Sans"/>
                </a:rPr>
                <a:t>Learning target with students in mind</a:t>
              </a:r>
              <a:endParaRPr sz="1400" b="0" i="0" u="none" strike="noStrike" cap="none" dirty="0">
                <a:solidFill>
                  <a:schemeClr val="tx1"/>
                </a:solidFill>
                <a:latin typeface="Arial"/>
                <a:ea typeface="Arial"/>
                <a:cs typeface="Arial"/>
                <a:sym typeface="Arial"/>
              </a:endParaRPr>
            </a:p>
          </p:txBody>
        </p:sp>
        <p:sp>
          <p:nvSpPr>
            <p:cNvPr id="479" name="Google Shape;479;p12"/>
            <p:cNvSpPr/>
            <p:nvPr/>
          </p:nvSpPr>
          <p:spPr>
            <a:xfrm>
              <a:off x="3897321" y="3218910"/>
              <a:ext cx="3116373" cy="486933"/>
            </a:xfrm>
            <a:prstGeom prst="roundRect">
              <a:avLst>
                <a:gd name="adj" fmla="val 16667"/>
              </a:avLst>
            </a:prstGeom>
            <a:solidFill>
              <a:schemeClr val="lt1">
                <a:alpha val="89019"/>
              </a:schemeClr>
            </a:solidFill>
            <a:ln w="12700" cap="flat" cmpd="sng">
              <a:solidFill>
                <a:srgbClr val="3E8AB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p12"/>
            <p:cNvSpPr txBox="1"/>
            <p:nvPr/>
          </p:nvSpPr>
          <p:spPr>
            <a:xfrm>
              <a:off x="3921091" y="3242680"/>
              <a:ext cx="3068833" cy="439393"/>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Gill Sans"/>
                <a:buNone/>
              </a:pPr>
              <a:r>
                <a:rPr lang="en-US" sz="1200" b="0" i="0" u="none" strike="noStrike" cap="none" dirty="0">
                  <a:solidFill>
                    <a:schemeClr val="tx1"/>
                  </a:solidFill>
                  <a:latin typeface="Gill Sans"/>
                  <a:ea typeface="Gill Sans"/>
                  <a:cs typeface="Gill Sans"/>
                  <a:sym typeface="Gill Sans"/>
                </a:rPr>
                <a:t>Three-legged stool of worthwhile lesson</a:t>
              </a:r>
              <a:endParaRPr sz="1400" b="0" i="0" u="none" strike="noStrike" cap="none" dirty="0">
                <a:solidFill>
                  <a:schemeClr val="tx1"/>
                </a:solidFill>
                <a:latin typeface="Arial"/>
                <a:ea typeface="Arial"/>
                <a:cs typeface="Arial"/>
                <a:sym typeface="Arial"/>
              </a:endParaRPr>
            </a:p>
          </p:txBody>
        </p:sp>
        <p:sp>
          <p:nvSpPr>
            <p:cNvPr id="481" name="Google Shape;481;p12"/>
            <p:cNvSpPr/>
            <p:nvPr/>
          </p:nvSpPr>
          <p:spPr>
            <a:xfrm>
              <a:off x="3897321" y="3766710"/>
              <a:ext cx="3116373" cy="486933"/>
            </a:xfrm>
            <a:prstGeom prst="roundRect">
              <a:avLst>
                <a:gd name="adj" fmla="val 16667"/>
              </a:avLst>
            </a:prstGeom>
            <a:solidFill>
              <a:schemeClr val="lt1">
                <a:alpha val="89019"/>
              </a:schemeClr>
            </a:solidFill>
            <a:ln w="127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12"/>
            <p:cNvSpPr txBox="1"/>
            <p:nvPr/>
          </p:nvSpPr>
          <p:spPr>
            <a:xfrm>
              <a:off x="3921091" y="3790480"/>
              <a:ext cx="3068833" cy="439393"/>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Gill Sans"/>
                <a:buNone/>
              </a:pPr>
              <a:r>
                <a:rPr lang="en-US" sz="1200" b="0" i="0" u="none" strike="noStrike" cap="none" dirty="0">
                  <a:solidFill>
                    <a:schemeClr val="tx1"/>
                  </a:solidFill>
                  <a:latin typeface="Gill Sans"/>
                  <a:ea typeface="Gill Sans"/>
                  <a:cs typeface="Gill Sans"/>
                  <a:sym typeface="Gill Sans"/>
                </a:rPr>
                <a:t>Important curricular goal – essential question</a:t>
              </a:r>
              <a:endParaRPr sz="1400" b="0" i="0" u="none" strike="noStrike" cap="none" dirty="0">
                <a:solidFill>
                  <a:schemeClr val="tx1"/>
                </a:solidFill>
                <a:latin typeface="Arial"/>
                <a:ea typeface="Arial"/>
                <a:cs typeface="Arial"/>
                <a:sym typeface="Arial"/>
              </a:endParaRPr>
            </a:p>
          </p:txBody>
        </p:sp>
      </p:grpSp>
      <p:sp>
        <p:nvSpPr>
          <p:cNvPr id="2" name="TextBox 1">
            <a:extLst>
              <a:ext uri="{FF2B5EF4-FFF2-40B4-BE49-F238E27FC236}">
                <a16:creationId xmlns:a16="http://schemas.microsoft.com/office/drawing/2014/main" id="{21DD8644-302E-C94C-983A-F241D0A54B5B}"/>
              </a:ext>
            </a:extLst>
          </p:cNvPr>
          <p:cNvSpPr txBox="1"/>
          <p:nvPr/>
        </p:nvSpPr>
        <p:spPr>
          <a:xfrm>
            <a:off x="182880" y="430681"/>
            <a:ext cx="3029447" cy="369332"/>
          </a:xfrm>
          <a:prstGeom prst="rect">
            <a:avLst/>
          </a:prstGeom>
          <a:noFill/>
        </p:spPr>
        <p:txBody>
          <a:bodyPr wrap="square" rtlCol="0">
            <a:spAutoFit/>
          </a:bodyPr>
          <a:lstStyle/>
          <a:p>
            <a:r>
              <a:rPr lang="en-US" sz="1800" b="1" dirty="0">
                <a:solidFill>
                  <a:schemeClr val="bg1"/>
                </a:solidFill>
              </a:rPr>
              <a:t>LEARNING TRAJECTORY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14"/>
          <p:cNvSpPr txBox="1">
            <a:spLocks noGrp="1"/>
          </p:cNvSpPr>
          <p:nvPr>
            <p:ph type="title"/>
          </p:nvPr>
        </p:nvSpPr>
        <p:spPr>
          <a:xfrm>
            <a:off x="603504" y="723519"/>
            <a:ext cx="4421124" cy="89154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262626"/>
              </a:buClr>
              <a:buSzPts val="1710"/>
              <a:buFont typeface="Gill Sans"/>
              <a:buNone/>
            </a:pPr>
            <a:r>
              <a:rPr lang="en-US" sz="1710"/>
              <a:t>IMPORTANT CURRICULAR CONTENT</a:t>
            </a:r>
            <a:br>
              <a:rPr lang="en-US" sz="1710"/>
            </a:br>
            <a:r>
              <a:rPr lang="en-US" sz="1710"/>
              <a:t>“ESSENTIAL QUESTIONS”</a:t>
            </a:r>
            <a:endParaRPr/>
          </a:p>
        </p:txBody>
      </p:sp>
      <p:sp>
        <p:nvSpPr>
          <p:cNvPr id="489" name="Google Shape;489;p14"/>
          <p:cNvSpPr txBox="1">
            <a:spLocks noGrp="1"/>
          </p:cNvSpPr>
          <p:nvPr>
            <p:ph type="body" idx="1"/>
          </p:nvPr>
        </p:nvSpPr>
        <p:spPr>
          <a:xfrm>
            <a:off x="602432" y="1978533"/>
            <a:ext cx="4472488" cy="2447404"/>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2400"/>
              <a:buNone/>
            </a:pPr>
            <a:r>
              <a:rPr lang="en-US" sz="2400" b="1" i="1"/>
              <a:t>WHAT DID YOU SAY?</a:t>
            </a:r>
            <a:endParaRPr/>
          </a:p>
          <a:p>
            <a:pPr marL="0" lvl="0" indent="0" algn="ctr" rtl="0">
              <a:lnSpc>
                <a:spcPct val="100000"/>
              </a:lnSpc>
              <a:spcBef>
                <a:spcPts val="750"/>
              </a:spcBef>
              <a:spcAft>
                <a:spcPts val="0"/>
              </a:spcAft>
              <a:buSzPts val="2400"/>
              <a:buNone/>
            </a:pPr>
            <a:endParaRPr sz="2400" b="1" i="1"/>
          </a:p>
          <a:p>
            <a:pPr marL="0" lvl="0" indent="0" algn="ctr" rtl="0">
              <a:lnSpc>
                <a:spcPct val="100000"/>
              </a:lnSpc>
              <a:spcBef>
                <a:spcPts val="750"/>
              </a:spcBef>
              <a:spcAft>
                <a:spcPts val="0"/>
              </a:spcAft>
              <a:buSzPts val="2400"/>
              <a:buNone/>
            </a:pPr>
            <a:r>
              <a:rPr lang="en-US" sz="2400" b="1" i="1"/>
              <a:t>WHAT DID YOU ASK?</a:t>
            </a:r>
            <a:endParaRPr/>
          </a:p>
          <a:p>
            <a:pPr marL="171450" lvl="0" indent="-95250" algn="l" rtl="0">
              <a:lnSpc>
                <a:spcPct val="100000"/>
              </a:lnSpc>
              <a:spcBef>
                <a:spcPts val="750"/>
              </a:spcBef>
              <a:spcAft>
                <a:spcPts val="0"/>
              </a:spcAft>
              <a:buSzPts val="1200"/>
              <a:buNone/>
            </a:pPr>
            <a:endParaRPr sz="1200"/>
          </a:p>
        </p:txBody>
      </p:sp>
      <p:pic>
        <p:nvPicPr>
          <p:cNvPr id="490" name="Google Shape;490;p14" descr="A screenshot of a cell phone&#10;&#10;Description automatically generated"/>
          <p:cNvPicPr preferRelativeResize="0"/>
          <p:nvPr/>
        </p:nvPicPr>
        <p:blipFill rotWithShape="1">
          <a:blip r:embed="rId3">
            <a:alphaModFix/>
          </a:blip>
          <a:srcRect/>
          <a:stretch/>
        </p:blipFill>
        <p:spPr>
          <a:xfrm>
            <a:off x="5777517" y="1205606"/>
            <a:ext cx="2505712" cy="274855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15"/>
          <p:cNvSpPr txBox="1">
            <a:spLocks noGrp="1"/>
          </p:cNvSpPr>
          <p:nvPr>
            <p:ph type="title"/>
          </p:nvPr>
        </p:nvSpPr>
        <p:spPr>
          <a:xfrm>
            <a:off x="1673352" y="723519"/>
            <a:ext cx="5797296" cy="89154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262626"/>
              </a:buClr>
              <a:buSzPts val="1890"/>
              <a:buFont typeface="Gill Sans"/>
              <a:buNone/>
            </a:pPr>
            <a:r>
              <a:rPr lang="en-US" sz="1890" dirty="0"/>
              <a:t>THE IMPORTANCE OF ESSENTIAL UNDERSTANDING</a:t>
            </a:r>
            <a:endParaRPr dirty="0"/>
          </a:p>
        </p:txBody>
      </p:sp>
      <p:grpSp>
        <p:nvGrpSpPr>
          <p:cNvPr id="496" name="Google Shape;496;p15"/>
          <p:cNvGrpSpPr/>
          <p:nvPr/>
        </p:nvGrpSpPr>
        <p:grpSpPr>
          <a:xfrm>
            <a:off x="4890308" y="2088546"/>
            <a:ext cx="3373771" cy="2305653"/>
            <a:chOff x="404805" y="12611"/>
            <a:chExt cx="3373771" cy="2305653"/>
          </a:xfrm>
        </p:grpSpPr>
        <p:sp>
          <p:nvSpPr>
            <p:cNvPr id="497" name="Google Shape;497;p15"/>
            <p:cNvSpPr/>
            <p:nvPr/>
          </p:nvSpPr>
          <p:spPr>
            <a:xfrm>
              <a:off x="404805" y="12611"/>
              <a:ext cx="2305653" cy="2305653"/>
            </a:xfrm>
            <a:prstGeom prst="ellipse">
              <a:avLst/>
            </a:prstGeom>
            <a:solidFill>
              <a:srgbClr val="C29400">
                <a:alpha val="49019"/>
              </a:srgbClr>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p15"/>
            <p:cNvSpPr txBox="1"/>
            <p:nvPr/>
          </p:nvSpPr>
          <p:spPr>
            <a:xfrm>
              <a:off x="726765" y="284497"/>
              <a:ext cx="1329385" cy="176188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800"/>
                <a:buFont typeface="Gill Sans"/>
                <a:buNone/>
              </a:pPr>
              <a:r>
                <a:rPr lang="en-US" sz="1800" b="0" i="0" u="none" strike="noStrike" cap="none" dirty="0">
                  <a:solidFill>
                    <a:schemeClr val="dk1"/>
                  </a:solidFill>
                  <a:latin typeface="Gill Sans"/>
                  <a:ea typeface="Gill Sans"/>
                  <a:cs typeface="Gill Sans"/>
                  <a:sym typeface="Gill Sans"/>
                </a:rPr>
                <a:t>Reasoning skills of the discipline</a:t>
              </a:r>
              <a:endParaRPr sz="1400" b="0" i="0" u="none" strike="noStrike" cap="none" dirty="0">
                <a:solidFill>
                  <a:srgbClr val="000000"/>
                </a:solidFill>
                <a:latin typeface="Arial"/>
                <a:ea typeface="Arial"/>
                <a:cs typeface="Arial"/>
                <a:sym typeface="Arial"/>
              </a:endParaRPr>
            </a:p>
          </p:txBody>
        </p:sp>
        <p:sp>
          <p:nvSpPr>
            <p:cNvPr id="499" name="Google Shape;499;p15"/>
            <p:cNvSpPr/>
            <p:nvPr/>
          </p:nvSpPr>
          <p:spPr>
            <a:xfrm>
              <a:off x="1472923" y="12611"/>
              <a:ext cx="2305653" cy="2305653"/>
            </a:xfrm>
            <a:prstGeom prst="ellipse">
              <a:avLst/>
            </a:prstGeom>
            <a:solidFill>
              <a:srgbClr val="A4B724">
                <a:alpha val="49019"/>
              </a:srgbClr>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15"/>
            <p:cNvSpPr txBox="1"/>
            <p:nvPr/>
          </p:nvSpPr>
          <p:spPr>
            <a:xfrm>
              <a:off x="2127230" y="284497"/>
              <a:ext cx="1329385" cy="176188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800"/>
                <a:buFont typeface="Gill Sans"/>
                <a:buNone/>
              </a:pPr>
              <a:r>
                <a:rPr lang="en-US" sz="1800" b="0" i="0" u="none" strike="noStrike" cap="none">
                  <a:solidFill>
                    <a:schemeClr val="dk1"/>
                  </a:solidFill>
                  <a:latin typeface="Gill Sans"/>
                  <a:ea typeface="Gill Sans"/>
                  <a:cs typeface="Gill Sans"/>
                  <a:sym typeface="Gill Sans"/>
                </a:rPr>
                <a:t>Content - conceptual understanding</a:t>
              </a:r>
              <a:endParaRPr sz="1400" b="0" i="0" u="none" strike="noStrike" cap="none">
                <a:solidFill>
                  <a:srgbClr val="000000"/>
                </a:solidFill>
                <a:latin typeface="Arial"/>
                <a:ea typeface="Arial"/>
                <a:cs typeface="Arial"/>
                <a:sym typeface="Arial"/>
              </a:endParaRPr>
            </a:p>
          </p:txBody>
        </p:sp>
      </p:grpSp>
      <p:sp>
        <p:nvSpPr>
          <p:cNvPr id="501" name="Google Shape;501;p15"/>
          <p:cNvSpPr txBox="1"/>
          <p:nvPr/>
        </p:nvSpPr>
        <p:spPr>
          <a:xfrm>
            <a:off x="435894" y="1635125"/>
            <a:ext cx="3740690" cy="33239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1" u="none" strike="noStrike" cap="none">
                <a:solidFill>
                  <a:schemeClr val="dk1"/>
                </a:solidFill>
                <a:latin typeface="Gill Sans"/>
                <a:ea typeface="Gill Sans"/>
                <a:cs typeface="Gill Sans"/>
                <a:sym typeface="Gill Sans"/>
              </a:rPr>
              <a:t>Think of it like a garden trellis, your subject gives you structure while you grow. Without the trellis you’re just groundcover, sprawling out in all directions, no matter how good the soil is or how much love your parents pour in.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Gill Sans"/>
                <a:ea typeface="Gill Sans"/>
                <a:cs typeface="Gill Sans"/>
                <a:sym typeface="Gill Sans"/>
              </a:rPr>
              <a:t>Alan Finkel, Australia’s Chief Scientist</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05"/>
        <p:cNvGrpSpPr/>
        <p:nvPr/>
      </p:nvGrpSpPr>
      <p:grpSpPr>
        <a:xfrm>
          <a:off x="0" y="0"/>
          <a:ext cx="0" cy="0"/>
          <a:chOff x="0" y="0"/>
          <a:chExt cx="0" cy="0"/>
        </a:xfrm>
      </p:grpSpPr>
      <p:sp>
        <p:nvSpPr>
          <p:cNvPr id="506" name="Google Shape;506;p16"/>
          <p:cNvSpPr txBox="1">
            <a:spLocks noGrp="1"/>
          </p:cNvSpPr>
          <p:nvPr>
            <p:ph type="title"/>
          </p:nvPr>
        </p:nvSpPr>
        <p:spPr>
          <a:xfrm>
            <a:off x="603504" y="723519"/>
            <a:ext cx="4421124" cy="89154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262626"/>
              </a:buClr>
              <a:buSzPts val="1710"/>
              <a:buFont typeface="Gill Sans"/>
              <a:buNone/>
            </a:pPr>
            <a:r>
              <a:rPr lang="en-US" sz="1710"/>
              <a:t>IMPORTANT CURRICULAR CONTENT</a:t>
            </a:r>
            <a:br>
              <a:rPr lang="en-US" sz="1710"/>
            </a:br>
            <a:r>
              <a:rPr lang="en-US" sz="1710"/>
              <a:t>NSW CURRICULUM REVIEW</a:t>
            </a:r>
            <a:endParaRPr/>
          </a:p>
        </p:txBody>
      </p:sp>
      <p:sp>
        <p:nvSpPr>
          <p:cNvPr id="507" name="Google Shape;507;p16"/>
          <p:cNvSpPr txBox="1">
            <a:spLocks noGrp="1"/>
          </p:cNvSpPr>
          <p:nvPr>
            <p:ph type="body" idx="1"/>
          </p:nvPr>
        </p:nvSpPr>
        <p:spPr>
          <a:xfrm>
            <a:off x="602431" y="1978533"/>
            <a:ext cx="7826865" cy="3045412"/>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SzPts val="1360"/>
              <a:buNone/>
            </a:pPr>
            <a:r>
              <a:rPr lang="en-US" sz="2000" i="1" dirty="0"/>
              <a:t>The current curriculum arrangements are not the arrangements that will best serve children and young people of NSW in the future. </a:t>
            </a:r>
            <a:endParaRPr sz="2000" dirty="0"/>
          </a:p>
          <a:p>
            <a:pPr marL="0" lvl="0" indent="0" algn="l" rtl="0">
              <a:lnSpc>
                <a:spcPct val="80000"/>
              </a:lnSpc>
              <a:spcBef>
                <a:spcPts val="750"/>
              </a:spcBef>
              <a:spcAft>
                <a:spcPts val="0"/>
              </a:spcAft>
              <a:buSzPts val="1360"/>
              <a:buNone/>
            </a:pPr>
            <a:r>
              <a:rPr lang="en-US" sz="2000" i="1" dirty="0"/>
              <a:t>The crowded nature of the curriculum, including the amount of content that some syllabuses expect teachers to cover, is not conducive to teaching in depth or helping students see the relevance of what they are learning. </a:t>
            </a:r>
            <a:endParaRPr sz="2000" dirty="0"/>
          </a:p>
          <a:p>
            <a:pPr marL="0" lvl="0" indent="0" algn="l" rtl="0">
              <a:lnSpc>
                <a:spcPct val="80000"/>
              </a:lnSpc>
              <a:spcBef>
                <a:spcPts val="750"/>
              </a:spcBef>
              <a:spcAft>
                <a:spcPts val="0"/>
              </a:spcAft>
              <a:buSzPts val="1360"/>
              <a:buNone/>
            </a:pPr>
            <a:r>
              <a:rPr lang="en-US" sz="2000" i="1" dirty="0"/>
              <a:t>The lock-step nature of the curriculum, including the specification of what should be taught, when it should be taught, and how long should be spent teaching it, does not provide the flexibility teachers require to ensure every student is appropriately challenged and making excellent progress (preface v)</a:t>
            </a:r>
            <a:endParaRPr sz="2000" dirty="0"/>
          </a:p>
          <a:p>
            <a:pPr marL="171450" lvl="0" indent="-106679" algn="l" rtl="0">
              <a:lnSpc>
                <a:spcPct val="80000"/>
              </a:lnSpc>
              <a:spcBef>
                <a:spcPts val="750"/>
              </a:spcBef>
              <a:spcAft>
                <a:spcPts val="0"/>
              </a:spcAft>
              <a:buSzPts val="1020"/>
              <a:buNone/>
            </a:pPr>
            <a:endParaRPr sz="102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17"/>
          <p:cNvSpPr txBox="1">
            <a:spLocks noGrp="1"/>
          </p:cNvSpPr>
          <p:nvPr>
            <p:ph type="title"/>
          </p:nvPr>
        </p:nvSpPr>
        <p:spPr>
          <a:xfrm>
            <a:off x="603503" y="723519"/>
            <a:ext cx="8218279" cy="852732"/>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262626"/>
              </a:buClr>
              <a:buSzPts val="1900"/>
              <a:buFont typeface="Gill Sans"/>
              <a:buNone/>
            </a:pPr>
            <a:r>
              <a:rPr lang="en-US" sz="1900"/>
              <a:t>IMPORTANT CURRICULAR CONTENT</a:t>
            </a:r>
            <a:endParaRPr/>
          </a:p>
        </p:txBody>
      </p:sp>
      <p:sp>
        <p:nvSpPr>
          <p:cNvPr id="516" name="Google Shape;516;p17"/>
          <p:cNvSpPr txBox="1">
            <a:spLocks noGrp="1"/>
          </p:cNvSpPr>
          <p:nvPr>
            <p:ph type="body" idx="1"/>
          </p:nvPr>
        </p:nvSpPr>
        <p:spPr>
          <a:xfrm>
            <a:off x="496390" y="1828800"/>
            <a:ext cx="8429896" cy="2934789"/>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600"/>
              <a:buNone/>
            </a:pPr>
            <a:r>
              <a:rPr lang="en-US" sz="1600" i="1" dirty="0"/>
              <a:t>This Interim Report proposes general design concepts for a possible future curriculum.  The Review envisages syllabuses that are:</a:t>
            </a:r>
            <a:endParaRPr dirty="0"/>
          </a:p>
          <a:p>
            <a:pPr marL="171450" lvl="0" indent="-171450" algn="l" rtl="0">
              <a:lnSpc>
                <a:spcPct val="100000"/>
              </a:lnSpc>
              <a:spcBef>
                <a:spcPts val="750"/>
              </a:spcBef>
              <a:spcAft>
                <a:spcPts val="0"/>
              </a:spcAft>
              <a:buSzPts val="1600"/>
              <a:buFont typeface="Courier New"/>
              <a:buChar char="o"/>
            </a:pPr>
            <a:r>
              <a:rPr lang="en-US" sz="1600" i="1" dirty="0"/>
              <a:t> leaner in content and more focused on developing deep understandings of disciplinary concepts and principles; </a:t>
            </a:r>
            <a:endParaRPr dirty="0"/>
          </a:p>
          <a:p>
            <a:pPr marL="171450" lvl="0" indent="-171450" algn="l" rtl="0">
              <a:lnSpc>
                <a:spcPct val="100000"/>
              </a:lnSpc>
              <a:spcBef>
                <a:spcPts val="750"/>
              </a:spcBef>
              <a:spcAft>
                <a:spcPts val="0"/>
              </a:spcAft>
              <a:buSzPts val="1600"/>
              <a:buFont typeface="Courier New"/>
              <a:buChar char="o"/>
            </a:pPr>
            <a:r>
              <a:rPr lang="en-US" sz="1600" i="1" dirty="0"/>
              <a:t>a curriculum structure that better </a:t>
            </a:r>
            <a:r>
              <a:rPr lang="en-US" sz="1600" i="1" dirty="0" err="1"/>
              <a:t>recognises</a:t>
            </a:r>
            <a:r>
              <a:rPr lang="en-US" sz="1600" i="1" dirty="0"/>
              <a:t> and accommodates the wide variability in students’ levels of attainment; </a:t>
            </a:r>
            <a:endParaRPr dirty="0"/>
          </a:p>
          <a:p>
            <a:pPr marL="171450" lvl="0" indent="-171450" algn="l" rtl="0">
              <a:lnSpc>
                <a:spcPct val="100000"/>
              </a:lnSpc>
              <a:spcBef>
                <a:spcPts val="750"/>
              </a:spcBef>
              <a:spcAft>
                <a:spcPts val="0"/>
              </a:spcAft>
              <a:buSzPts val="1600"/>
              <a:buFont typeface="Courier New"/>
              <a:buChar char="o"/>
            </a:pPr>
            <a:r>
              <a:rPr lang="en-US" sz="1600" i="1" dirty="0"/>
              <a:t>the closer integration of theory and application and an increased focus on building students’ skills in applying knowledge.  (preface, v)</a:t>
            </a:r>
            <a:endParaRPr dirty="0"/>
          </a:p>
          <a:p>
            <a:pPr marL="171450" lvl="0" indent="-95250" algn="l" rtl="0">
              <a:lnSpc>
                <a:spcPct val="100000"/>
              </a:lnSpc>
              <a:spcBef>
                <a:spcPts val="750"/>
              </a:spcBef>
              <a:spcAft>
                <a:spcPts val="0"/>
              </a:spcAft>
              <a:buSzPts val="1200"/>
              <a:buNone/>
            </a:pPr>
            <a:endParaRPr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18"/>
          <p:cNvSpPr txBox="1">
            <a:spLocks noGrp="1"/>
          </p:cNvSpPr>
          <p:nvPr>
            <p:ph type="title"/>
          </p:nvPr>
        </p:nvSpPr>
        <p:spPr>
          <a:xfrm>
            <a:off x="1567544" y="292826"/>
            <a:ext cx="6217919" cy="612865"/>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262626"/>
              </a:buClr>
              <a:buSzPts val="1710"/>
              <a:buFont typeface="Gill Sans"/>
              <a:buNone/>
            </a:pPr>
            <a:r>
              <a:rPr lang="en-US" sz="1710"/>
              <a:t>IMPORTANT CURRICULAR CONTENT</a:t>
            </a:r>
            <a:endParaRPr/>
          </a:p>
        </p:txBody>
      </p:sp>
      <p:sp>
        <p:nvSpPr>
          <p:cNvPr id="522" name="Google Shape;522;p18"/>
          <p:cNvSpPr txBox="1">
            <a:spLocks noGrp="1"/>
          </p:cNvSpPr>
          <p:nvPr>
            <p:ph type="body" idx="1"/>
          </p:nvPr>
        </p:nvSpPr>
        <p:spPr>
          <a:xfrm>
            <a:off x="148045" y="1149531"/>
            <a:ext cx="8853787" cy="385789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600"/>
              <a:buNone/>
            </a:pPr>
            <a:r>
              <a:rPr lang="en-US" sz="1600" i="1" dirty="0"/>
              <a:t>This review sees learning with understanding as a central goal of every school subject.  As students make progress in a subject, they not only acquire more sophisticated knowledge and higher levels of skill, they also develop deeper understandings of the concepts and principles at the heart of the subject.  These concepts and principles enable students to structure and make sense of the material they are learning and are a crucial aspect of increasing competence. </a:t>
            </a:r>
            <a:endParaRPr dirty="0"/>
          </a:p>
          <a:p>
            <a:pPr marL="0" lvl="0" indent="0" algn="l" rtl="0">
              <a:lnSpc>
                <a:spcPct val="100000"/>
              </a:lnSpc>
              <a:spcBef>
                <a:spcPts val="750"/>
              </a:spcBef>
              <a:spcAft>
                <a:spcPts val="0"/>
              </a:spcAft>
              <a:buSzPts val="1600"/>
              <a:buNone/>
            </a:pPr>
            <a:r>
              <a:rPr lang="en-US" sz="1600" i="1" dirty="0"/>
              <a:t>Learning for understanding can be contrasted with the superficial </a:t>
            </a:r>
            <a:r>
              <a:rPr lang="en-US" sz="1600" i="1" dirty="0" err="1"/>
              <a:t>memorisation</a:t>
            </a:r>
            <a:r>
              <a:rPr lang="en-US" sz="1600" i="1" dirty="0"/>
              <a:t> of facts and procedures.  Although no curriculum intends to promote superficial learning, this can be the outcome when curricula specify large amounts of material to be learnt, focus on the performance of specific tasks, or are based on checklists of outcomes or skills. </a:t>
            </a:r>
            <a:endParaRPr dirty="0"/>
          </a:p>
          <a:p>
            <a:pPr marL="0" lvl="0" indent="0" algn="l" rtl="0">
              <a:lnSpc>
                <a:spcPct val="100000"/>
              </a:lnSpc>
              <a:spcBef>
                <a:spcPts val="750"/>
              </a:spcBef>
              <a:spcAft>
                <a:spcPts val="0"/>
              </a:spcAft>
              <a:buSzPts val="1600"/>
              <a:buNone/>
            </a:pPr>
            <a:r>
              <a:rPr lang="en-US" sz="1600" i="1" dirty="0"/>
              <a:t>When a curriculum attempts broad ‘coverage’ of a subject, there is often pressure to address many topics in a short space of time, resulting in an emphasis on </a:t>
            </a:r>
            <a:r>
              <a:rPr lang="en-US" sz="1600" i="1" dirty="0" err="1"/>
              <a:t>memorisation</a:t>
            </a:r>
            <a:r>
              <a:rPr lang="en-US" sz="1600" i="1" dirty="0"/>
              <a:t> and the learning of disconnected information. Such curricula are sometimes referred to as ‘mile wide and inch deep’. Learning for understanding is further compromised when assessment processes </a:t>
            </a:r>
            <a:r>
              <a:rPr lang="en-US" sz="1600" i="1" dirty="0" err="1"/>
              <a:t>prioritise</a:t>
            </a:r>
            <a:r>
              <a:rPr lang="en-US" sz="1600" i="1" dirty="0"/>
              <a:t> the testing of facts and skills over assessments of thinking </a:t>
            </a:r>
            <a:r>
              <a:rPr lang="en-US" sz="1600" i="1"/>
              <a:t>and understanding (p62). </a:t>
            </a:r>
            <a:endParaRPr dirty="0"/>
          </a:p>
          <a:p>
            <a:pPr marL="171450" lvl="0" indent="-95250" algn="l" rtl="0">
              <a:lnSpc>
                <a:spcPct val="100000"/>
              </a:lnSpc>
              <a:spcBef>
                <a:spcPts val="750"/>
              </a:spcBef>
              <a:spcAft>
                <a:spcPts val="0"/>
              </a:spcAft>
              <a:buSzPts val="1200"/>
              <a:buNone/>
            </a:pPr>
            <a:endParaRPr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26"/>
        <p:cNvGrpSpPr/>
        <p:nvPr/>
      </p:nvGrpSpPr>
      <p:grpSpPr>
        <a:xfrm>
          <a:off x="0" y="0"/>
          <a:ext cx="0" cy="0"/>
          <a:chOff x="0" y="0"/>
          <a:chExt cx="0" cy="0"/>
        </a:xfrm>
      </p:grpSpPr>
      <p:sp>
        <p:nvSpPr>
          <p:cNvPr id="527" name="Google Shape;527;p19"/>
          <p:cNvSpPr txBox="1">
            <a:spLocks noGrp="1"/>
          </p:cNvSpPr>
          <p:nvPr>
            <p:ph type="title"/>
          </p:nvPr>
        </p:nvSpPr>
        <p:spPr>
          <a:xfrm>
            <a:off x="603504" y="1790058"/>
            <a:ext cx="3364992" cy="123444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274300" tIns="182875" rIns="274300" bIns="182875" anchor="ctr" anchorCtr="1">
            <a:normAutofit/>
          </a:bodyPr>
          <a:lstStyle/>
          <a:p>
            <a:pPr marL="0" lvl="0" indent="0" algn="ctr" rtl="0">
              <a:lnSpc>
                <a:spcPct val="90000"/>
              </a:lnSpc>
              <a:spcBef>
                <a:spcPts val="0"/>
              </a:spcBef>
              <a:spcAft>
                <a:spcPts val="0"/>
              </a:spcAft>
              <a:buClr>
                <a:srgbClr val="262626"/>
              </a:buClr>
              <a:buSzPts val="1700"/>
              <a:buFont typeface="Gill Sans"/>
              <a:buNone/>
            </a:pPr>
            <a:r>
              <a:rPr lang="en-US" sz="1700" cap="none">
                <a:solidFill>
                  <a:srgbClr val="262626"/>
                </a:solidFill>
                <a:latin typeface="Gill Sans"/>
                <a:ea typeface="Gill Sans"/>
                <a:cs typeface="Gill Sans"/>
                <a:sym typeface="Gill Sans"/>
              </a:rPr>
              <a:t>WORTHWHILE LESSON</a:t>
            </a:r>
            <a:br>
              <a:rPr lang="en-US" sz="1700" cap="none">
                <a:solidFill>
                  <a:srgbClr val="262626"/>
                </a:solidFill>
                <a:latin typeface="Gill Sans"/>
                <a:ea typeface="Gill Sans"/>
                <a:cs typeface="Gill Sans"/>
                <a:sym typeface="Gill Sans"/>
              </a:rPr>
            </a:br>
            <a:r>
              <a:rPr lang="en-US" sz="1700" cap="none">
                <a:solidFill>
                  <a:srgbClr val="262626"/>
                </a:solidFill>
                <a:latin typeface="Gill Sans"/>
                <a:ea typeface="Gill Sans"/>
                <a:cs typeface="Gill Sans"/>
                <a:sym typeface="Gill Sans"/>
              </a:rPr>
              <a:t>THREE-LEGGED STOOL</a:t>
            </a:r>
            <a:endParaRPr/>
          </a:p>
        </p:txBody>
      </p:sp>
      <p:pic>
        <p:nvPicPr>
          <p:cNvPr id="528" name="Google Shape;528;p19" descr="A screenshot of a cell phone&#10;&#10;Description automatically generated"/>
          <p:cNvPicPr preferRelativeResize="0">
            <a:picLocks noGrp="1"/>
          </p:cNvPicPr>
          <p:nvPr>
            <p:ph type="body" idx="1"/>
          </p:nvPr>
        </p:nvPicPr>
        <p:blipFill rotWithShape="1">
          <a:blip r:embed="rId3">
            <a:alphaModFix/>
          </a:blip>
          <a:srcRect l="2496" r="-3" b="-3"/>
          <a:stretch/>
        </p:blipFill>
        <p:spPr>
          <a:xfrm>
            <a:off x="4572000" y="10"/>
            <a:ext cx="4571999" cy="514349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33"/>
        <p:cNvGrpSpPr/>
        <p:nvPr/>
      </p:nvGrpSpPr>
      <p:grpSpPr>
        <a:xfrm>
          <a:off x="0" y="0"/>
          <a:ext cx="0" cy="0"/>
          <a:chOff x="0" y="0"/>
          <a:chExt cx="0" cy="0"/>
        </a:xfrm>
      </p:grpSpPr>
      <p:sp>
        <p:nvSpPr>
          <p:cNvPr id="534" name="Google Shape;534;p20"/>
          <p:cNvSpPr/>
          <p:nvPr/>
        </p:nvSpPr>
        <p:spPr>
          <a:xfrm>
            <a:off x="0" y="-1"/>
            <a:ext cx="4554686" cy="514350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Gill Sans"/>
              <a:buNone/>
            </a:pPr>
            <a:endParaRPr sz="1800" b="0" i="0" u="none" strike="noStrike" cap="none">
              <a:solidFill>
                <a:srgbClr val="FFFFFF"/>
              </a:solidFill>
              <a:latin typeface="Gill Sans"/>
              <a:ea typeface="Gill Sans"/>
              <a:cs typeface="Gill Sans"/>
              <a:sym typeface="Gill Sans"/>
            </a:endParaRPr>
          </a:p>
        </p:txBody>
      </p:sp>
      <p:sp>
        <p:nvSpPr>
          <p:cNvPr id="535" name="Google Shape;535;p20"/>
          <p:cNvSpPr txBox="1">
            <a:spLocks noGrp="1"/>
          </p:cNvSpPr>
          <p:nvPr>
            <p:ph type="title"/>
          </p:nvPr>
        </p:nvSpPr>
        <p:spPr>
          <a:xfrm>
            <a:off x="603504" y="967518"/>
            <a:ext cx="3356919" cy="891540"/>
          </a:xfrm>
          <a:prstGeom prst="rect">
            <a:avLst/>
          </a:prstGeom>
          <a:solidFill>
            <a:srgbClr val="FFFFFF"/>
          </a:solidFill>
          <a:ln w="9525" cap="flat" cmpd="sng">
            <a:solidFill>
              <a:srgbClr val="404040"/>
            </a:solidFill>
            <a:prstDash val="solid"/>
            <a:round/>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262626"/>
              </a:buClr>
              <a:buSzPts val="2000"/>
              <a:buFont typeface="Gill Sans"/>
              <a:buNone/>
            </a:pPr>
            <a:r>
              <a:rPr lang="en-US" sz="2000">
                <a:solidFill>
                  <a:srgbClr val="262626"/>
                </a:solidFill>
              </a:rPr>
              <a:t>THE THREE SOURCES</a:t>
            </a:r>
            <a:endParaRPr/>
          </a:p>
        </p:txBody>
      </p:sp>
      <p:sp>
        <p:nvSpPr>
          <p:cNvPr id="536" name="Google Shape;536;p20"/>
          <p:cNvSpPr txBox="1">
            <a:spLocks noGrp="1"/>
          </p:cNvSpPr>
          <p:nvPr>
            <p:ph type="body" idx="1"/>
          </p:nvPr>
        </p:nvSpPr>
        <p:spPr>
          <a:xfrm>
            <a:off x="603504" y="2144027"/>
            <a:ext cx="3356919" cy="2281910"/>
          </a:xfrm>
          <a:prstGeom prst="rect">
            <a:avLst/>
          </a:prstGeom>
          <a:noFill/>
          <a:ln>
            <a:noFill/>
          </a:ln>
        </p:spPr>
        <p:txBody>
          <a:bodyPr spcFirstLastPara="1" wrap="square" lIns="91425" tIns="45700" rIns="91425" bIns="45700" anchor="t" anchorCtr="0">
            <a:normAutofit fontScale="92500"/>
          </a:bodyPr>
          <a:lstStyle/>
          <a:p>
            <a:pPr marL="114300" lvl="0" indent="0" algn="l" rtl="0">
              <a:lnSpc>
                <a:spcPct val="100000"/>
              </a:lnSpc>
              <a:spcBef>
                <a:spcPts val="0"/>
              </a:spcBef>
              <a:spcAft>
                <a:spcPts val="0"/>
              </a:spcAft>
              <a:buSzPts val="2035"/>
              <a:buNone/>
            </a:pPr>
            <a:r>
              <a:rPr lang="en-US" sz="2035">
                <a:solidFill>
                  <a:srgbClr val="FFFFFF"/>
                </a:solidFill>
              </a:rPr>
              <a:t>1. National/state standards and curriculum goals</a:t>
            </a:r>
            <a:endParaRPr/>
          </a:p>
          <a:p>
            <a:pPr marL="114300" lvl="0" indent="0" algn="l" rtl="0">
              <a:lnSpc>
                <a:spcPct val="100000"/>
              </a:lnSpc>
              <a:spcBef>
                <a:spcPts val="1000"/>
              </a:spcBef>
              <a:spcAft>
                <a:spcPts val="0"/>
              </a:spcAft>
              <a:buSzPts val="2035"/>
              <a:buNone/>
            </a:pPr>
            <a:r>
              <a:rPr lang="en-US" sz="2035">
                <a:solidFill>
                  <a:srgbClr val="FFFFFF"/>
                </a:solidFill>
              </a:rPr>
              <a:t>2. Important concepts and/or skills for the specific lesson</a:t>
            </a:r>
            <a:endParaRPr/>
          </a:p>
          <a:p>
            <a:pPr marL="114300" lvl="0" indent="0" algn="l" rtl="0">
              <a:lnSpc>
                <a:spcPct val="100000"/>
              </a:lnSpc>
              <a:spcBef>
                <a:spcPts val="1000"/>
              </a:spcBef>
              <a:spcAft>
                <a:spcPts val="0"/>
              </a:spcAft>
              <a:buSzPts val="2035"/>
              <a:buNone/>
            </a:pPr>
            <a:r>
              <a:rPr lang="en-US" sz="2035">
                <a:solidFill>
                  <a:srgbClr val="FFFFFF"/>
                </a:solidFill>
              </a:rPr>
              <a:t>3. The specific needs of students</a:t>
            </a:r>
            <a:endParaRPr/>
          </a:p>
          <a:p>
            <a:pPr marL="171450" lvl="0" indent="-92202" algn="l" rtl="0">
              <a:lnSpc>
                <a:spcPct val="100000"/>
              </a:lnSpc>
              <a:spcBef>
                <a:spcPts val="1000"/>
              </a:spcBef>
              <a:spcAft>
                <a:spcPts val="0"/>
              </a:spcAft>
              <a:buSzPts val="1248"/>
              <a:buNone/>
            </a:pPr>
            <a:endParaRPr sz="1248">
              <a:solidFill>
                <a:srgbClr val="FFFFFF"/>
              </a:solidFill>
            </a:endParaRPr>
          </a:p>
        </p:txBody>
      </p:sp>
      <p:sp>
        <p:nvSpPr>
          <p:cNvPr id="537" name="Google Shape;537;p20"/>
          <p:cNvSpPr/>
          <p:nvPr/>
        </p:nvSpPr>
        <p:spPr>
          <a:xfrm>
            <a:off x="5049774" y="480060"/>
            <a:ext cx="3614166" cy="3945877"/>
          </a:xfrm>
          <a:prstGeom prst="rect">
            <a:avLst/>
          </a:prstGeom>
          <a:noFill/>
          <a:ln w="31750" cap="sq"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Gill Sans"/>
              <a:buNone/>
            </a:pPr>
            <a:endParaRPr sz="1800" b="0" i="0" u="none" strike="noStrike" cap="none">
              <a:solidFill>
                <a:srgbClr val="FFFFFF"/>
              </a:solidFill>
              <a:latin typeface="Gill Sans"/>
              <a:ea typeface="Gill Sans"/>
              <a:cs typeface="Gill Sans"/>
              <a:sym typeface="Gill Sans"/>
            </a:endParaRPr>
          </a:p>
        </p:txBody>
      </p:sp>
      <p:sp>
        <p:nvSpPr>
          <p:cNvPr id="538" name="Google Shape;538;p20"/>
          <p:cNvSpPr/>
          <p:nvPr/>
        </p:nvSpPr>
        <p:spPr>
          <a:xfrm>
            <a:off x="5165132" y="604767"/>
            <a:ext cx="3383449" cy="3696462"/>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Gill Sans"/>
              <a:buNone/>
            </a:pPr>
            <a:endParaRPr sz="1800" b="0" i="0" u="none" strike="noStrike" cap="none">
              <a:solidFill>
                <a:srgbClr val="FFFFFF"/>
              </a:solidFill>
              <a:latin typeface="Gill Sans"/>
              <a:ea typeface="Gill Sans"/>
              <a:cs typeface="Gill Sans"/>
              <a:sym typeface="Gill Sans"/>
            </a:endParaRPr>
          </a:p>
        </p:txBody>
      </p:sp>
      <p:pic>
        <p:nvPicPr>
          <p:cNvPr id="539" name="Google Shape;539;p20" descr="A stool in front of a wooden chair&#10;&#10;Description automatically generated"/>
          <p:cNvPicPr preferRelativeResize="0">
            <a:picLocks noGrp="1"/>
          </p:cNvPicPr>
          <p:nvPr>
            <p:ph type="body" idx="2"/>
          </p:nvPr>
        </p:nvPicPr>
        <p:blipFill rotWithShape="1">
          <a:blip r:embed="rId3">
            <a:alphaModFix/>
          </a:blip>
          <a:srcRect l="6849" r="2958"/>
          <a:stretch/>
        </p:blipFill>
        <p:spPr>
          <a:xfrm>
            <a:off x="5754497" y="883879"/>
            <a:ext cx="2647929" cy="2935883"/>
          </a:xfrm>
          <a:prstGeom prst="rect">
            <a:avLst/>
          </a:prstGeom>
          <a:noFill/>
          <a:ln>
            <a:noFill/>
          </a:ln>
        </p:spPr>
      </p:pic>
      <p:sp>
        <p:nvSpPr>
          <p:cNvPr id="541" name="Google Shape;541;p20"/>
          <p:cNvSpPr txBox="1"/>
          <p:nvPr/>
        </p:nvSpPr>
        <p:spPr>
          <a:xfrm>
            <a:off x="5049774" y="4425937"/>
            <a:ext cx="374823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Gill Sans"/>
                <a:ea typeface="Gill Sans"/>
                <a:cs typeface="Gill Sans"/>
                <a:sym typeface="Gill Sans"/>
              </a:rPr>
              <a:t>WHAT DID YOU SAY?</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21"/>
          <p:cNvSpPr txBox="1">
            <a:spLocks noGrp="1"/>
          </p:cNvSpPr>
          <p:nvPr>
            <p:ph type="title"/>
          </p:nvPr>
        </p:nvSpPr>
        <p:spPr>
          <a:xfrm>
            <a:off x="1673352" y="723519"/>
            <a:ext cx="5797296" cy="89154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262626"/>
              </a:buClr>
              <a:buSzPts val="2100"/>
              <a:buFont typeface="Gill Sans"/>
              <a:buNone/>
            </a:pPr>
            <a:r>
              <a:rPr lang="en-US"/>
              <a:t>QUOTES</a:t>
            </a:r>
            <a:endParaRPr/>
          </a:p>
        </p:txBody>
      </p:sp>
      <p:graphicFrame>
        <p:nvGraphicFramePr>
          <p:cNvPr id="547" name="Google Shape;547;p21"/>
          <p:cNvGraphicFramePr/>
          <p:nvPr/>
        </p:nvGraphicFramePr>
        <p:xfrm>
          <a:off x="801189" y="1776549"/>
          <a:ext cx="7445825" cy="3127550"/>
        </p:xfrm>
        <a:graphic>
          <a:graphicData uri="http://schemas.openxmlformats.org/drawingml/2006/table">
            <a:tbl>
              <a:tblPr firstRow="1" bandRow="1">
                <a:noFill/>
                <a:tableStyleId>{52CACEF0-9EC4-4DDC-8FDA-5679256D323E}</a:tableStyleId>
              </a:tblPr>
              <a:tblGrid>
                <a:gridCol w="3608400">
                  <a:extLst>
                    <a:ext uri="{9D8B030D-6E8A-4147-A177-3AD203B41FA5}">
                      <a16:colId xmlns:a16="http://schemas.microsoft.com/office/drawing/2014/main" val="20000"/>
                    </a:ext>
                  </a:extLst>
                </a:gridCol>
                <a:gridCol w="3837425">
                  <a:extLst>
                    <a:ext uri="{9D8B030D-6E8A-4147-A177-3AD203B41FA5}">
                      <a16:colId xmlns:a16="http://schemas.microsoft.com/office/drawing/2014/main" val="20001"/>
                    </a:ext>
                  </a:extLst>
                </a:gridCol>
              </a:tblGrid>
              <a:tr h="1400875">
                <a:tc>
                  <a:txBody>
                    <a:bodyPr/>
                    <a:lstStyle/>
                    <a:p>
                      <a:pPr marL="180000" marR="0" lvl="0" indent="0" algn="l" rtl="0">
                        <a:lnSpc>
                          <a:spcPct val="100000"/>
                        </a:lnSpc>
                        <a:spcBef>
                          <a:spcPts val="0"/>
                        </a:spcBef>
                        <a:spcAft>
                          <a:spcPts val="0"/>
                        </a:spcAft>
                        <a:buClr>
                          <a:srgbClr val="000000"/>
                        </a:buClr>
                        <a:buSzPts val="2000"/>
                        <a:buFont typeface="Arial"/>
                        <a:buNone/>
                      </a:pPr>
                      <a:r>
                        <a:rPr lang="en-US" sz="2000" b="0" i="1" u="none" strike="noStrike" cap="none"/>
                        <a:t>1.Today’s lesson and each lesson that precedes or follows it should have a “reason to live”.</a:t>
                      </a:r>
                      <a:endParaRPr sz="1400" u="none" strike="noStrike" cap="none"/>
                    </a:p>
                  </a:txBody>
                  <a:tcPr marL="91450" marR="91450" marT="45725" marB="45725"/>
                </a:tc>
                <a:tc>
                  <a:txBody>
                    <a:bodyPr/>
                    <a:lstStyle/>
                    <a:p>
                      <a:pPr marL="180000" marR="0" lvl="0" indent="0" algn="l" rtl="0">
                        <a:lnSpc>
                          <a:spcPct val="100000"/>
                        </a:lnSpc>
                        <a:spcBef>
                          <a:spcPts val="0"/>
                        </a:spcBef>
                        <a:spcAft>
                          <a:spcPts val="0"/>
                        </a:spcAft>
                        <a:buClr>
                          <a:srgbClr val="000000"/>
                        </a:buClr>
                        <a:buSzPts val="2000"/>
                        <a:buFont typeface="Arial"/>
                        <a:buNone/>
                      </a:pPr>
                      <a:r>
                        <a:rPr lang="en-US" sz="2000" b="0" i="1" u="none" strike="noStrike" cap="none"/>
                        <a:t>2. Teacher keeps his focus, “Five years from now what would I want the student to remember from this lesson?”</a:t>
                      </a:r>
                      <a:endParaRPr sz="1400" u="none" strike="noStrike" cap="none"/>
                    </a:p>
                  </a:txBody>
                  <a:tcPr marL="91450" marR="91450" marT="45725" marB="45725"/>
                </a:tc>
                <a:extLst>
                  <a:ext uri="{0D108BD9-81ED-4DB2-BD59-A6C34878D82A}">
                    <a16:rowId xmlns:a16="http://schemas.microsoft.com/office/drawing/2014/main" val="10000"/>
                  </a:ext>
                </a:extLst>
              </a:tr>
              <a:tr h="1726675">
                <a:tc>
                  <a:txBody>
                    <a:bodyPr/>
                    <a:lstStyle/>
                    <a:p>
                      <a:pPr marL="180000" marR="0" lvl="0" indent="0" algn="l" rtl="0">
                        <a:lnSpc>
                          <a:spcPct val="100000"/>
                        </a:lnSpc>
                        <a:spcBef>
                          <a:spcPts val="0"/>
                        </a:spcBef>
                        <a:spcAft>
                          <a:spcPts val="0"/>
                        </a:spcAft>
                        <a:buClr>
                          <a:srgbClr val="000000"/>
                        </a:buClr>
                        <a:buSzPts val="2000"/>
                        <a:buFont typeface="Arial"/>
                        <a:buNone/>
                      </a:pPr>
                      <a:r>
                        <a:rPr lang="en-US" sz="2000" b="0" i="1" u="none" strike="noStrike" cap="none"/>
                        <a:t>3. Designing a lesson focusing on what students learn will differ significantly from designing lessons around what students do and complete.</a:t>
                      </a:r>
                      <a:endParaRPr sz="1400" u="none" strike="noStrike" cap="none"/>
                    </a:p>
                  </a:txBody>
                  <a:tcPr marL="91450" marR="91450" marT="45725" marB="45725"/>
                </a:tc>
                <a:tc>
                  <a:txBody>
                    <a:bodyPr/>
                    <a:lstStyle/>
                    <a:p>
                      <a:pPr marL="180000" marR="0" lvl="0" indent="0" algn="l" rtl="0">
                        <a:lnSpc>
                          <a:spcPct val="100000"/>
                        </a:lnSpc>
                        <a:spcBef>
                          <a:spcPts val="0"/>
                        </a:spcBef>
                        <a:spcAft>
                          <a:spcPts val="0"/>
                        </a:spcAft>
                        <a:buClr>
                          <a:srgbClr val="000000"/>
                        </a:buClr>
                        <a:buSzPts val="2000"/>
                        <a:buFont typeface="Arial"/>
                        <a:buNone/>
                      </a:pPr>
                      <a:r>
                        <a:rPr lang="en-US" sz="2000" b="0" i="1" u="none" strike="noStrike" cap="none"/>
                        <a:t>4. Whilst many skills require more than one day’s practice, what makes a lesson </a:t>
                      </a:r>
                      <a:r>
                        <a:rPr lang="en-US" sz="2000" b="0" i="1" u="sng" strike="noStrike" cap="none"/>
                        <a:t>not </a:t>
                      </a:r>
                      <a:r>
                        <a:rPr lang="en-US" sz="2000" b="0" i="1" u="none" strike="noStrike" cap="none"/>
                        <a:t>worthwhile is repeating the same practice for the same reasons.</a:t>
                      </a:r>
                      <a:endParaRPr sz="1400" u="none" strike="noStrike" cap="none"/>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g73cfc90f82_0_47"/>
          <p:cNvSpPr txBox="1">
            <a:spLocks noGrp="1"/>
          </p:cNvSpPr>
          <p:nvPr>
            <p:ph type="title"/>
          </p:nvPr>
        </p:nvSpPr>
        <p:spPr>
          <a:xfrm>
            <a:off x="1673402" y="340919"/>
            <a:ext cx="5797200" cy="89160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Autofit/>
          </a:bodyPr>
          <a:lstStyle/>
          <a:p>
            <a:pPr marL="0" lvl="0" indent="0" algn="ctr" rtl="0">
              <a:lnSpc>
                <a:spcPct val="90000"/>
              </a:lnSpc>
              <a:spcBef>
                <a:spcPts val="0"/>
              </a:spcBef>
              <a:spcAft>
                <a:spcPts val="0"/>
              </a:spcAft>
              <a:buClr>
                <a:srgbClr val="262626"/>
              </a:buClr>
              <a:buSzPts val="2100"/>
              <a:buFont typeface="Gill Sans"/>
              <a:buNone/>
            </a:pPr>
            <a:r>
              <a:rPr lang="en-US"/>
              <a:t>FROM OUR LAST ROUND:</a:t>
            </a:r>
            <a:endParaRPr/>
          </a:p>
          <a:p>
            <a:pPr marL="0" lvl="0" indent="0" algn="ctr" rtl="0">
              <a:lnSpc>
                <a:spcPct val="90000"/>
              </a:lnSpc>
              <a:spcBef>
                <a:spcPts val="0"/>
              </a:spcBef>
              <a:spcAft>
                <a:spcPts val="0"/>
              </a:spcAft>
              <a:buClr>
                <a:srgbClr val="262626"/>
              </a:buClr>
              <a:buSzPts val="2100"/>
              <a:buFont typeface="Gill Sans"/>
              <a:buNone/>
            </a:pPr>
            <a:r>
              <a:rPr lang="en-US"/>
              <a:t>PERFORMANCE OF UNDERSTANDING</a:t>
            </a:r>
            <a:endParaRPr/>
          </a:p>
        </p:txBody>
      </p:sp>
      <p:sp>
        <p:nvSpPr>
          <p:cNvPr id="553" name="Google Shape;553;g73cfc90f82_0_47"/>
          <p:cNvSpPr txBox="1">
            <a:spLocks noGrp="1"/>
          </p:cNvSpPr>
          <p:nvPr>
            <p:ph type="body" idx="1"/>
          </p:nvPr>
        </p:nvSpPr>
        <p:spPr>
          <a:xfrm>
            <a:off x="1136825" y="1526424"/>
            <a:ext cx="6108600" cy="3416400"/>
          </a:xfrm>
          <a:prstGeom prst="rect">
            <a:avLst/>
          </a:prstGeom>
          <a:solidFill>
            <a:srgbClr val="F1F5CD"/>
          </a:solid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2000"/>
              <a:buChar char="•"/>
            </a:pPr>
            <a:r>
              <a:rPr lang="en-US" sz="2000"/>
              <a:t>You will collaboratively develop a lesson to meet the requirements of the three sources as stated in the “Collaborative Inquiry Guide for a Worthwhile Lesson”.</a:t>
            </a:r>
            <a:endParaRPr/>
          </a:p>
          <a:p>
            <a:pPr marL="171450" lvl="0" indent="-171450" algn="l" rtl="0">
              <a:lnSpc>
                <a:spcPct val="100000"/>
              </a:lnSpc>
              <a:spcBef>
                <a:spcPts val="750"/>
              </a:spcBef>
              <a:spcAft>
                <a:spcPts val="0"/>
              </a:spcAft>
              <a:buSzPts val="2000"/>
              <a:buChar char="•"/>
            </a:pPr>
            <a:r>
              <a:rPr lang="en-US" sz="2000"/>
              <a:t>You will apply your knowledge of the three sources when giving feedback to another group’s lesson plan; and when categorising your classroom observations during the round debrief.</a:t>
            </a:r>
            <a:endParaRPr sz="1400"/>
          </a:p>
          <a:p>
            <a:pPr marL="171450" lvl="0" indent="-85725" algn="l" rtl="0">
              <a:lnSpc>
                <a:spcPct val="100000"/>
              </a:lnSpc>
              <a:spcBef>
                <a:spcPts val="750"/>
              </a:spcBef>
              <a:spcAft>
                <a:spcPts val="0"/>
              </a:spcAft>
              <a:buSzPts val="1350"/>
              <a:buNone/>
            </a:pPr>
            <a:endParaRPr/>
          </a:p>
        </p:txBody>
      </p:sp>
      <p:sp>
        <p:nvSpPr>
          <p:cNvPr id="554" name="Google Shape;554;g73cfc90f82_0_47"/>
          <p:cNvSpPr txBox="1"/>
          <p:nvPr/>
        </p:nvSpPr>
        <p:spPr>
          <a:xfrm>
            <a:off x="7323951" y="1526421"/>
            <a:ext cx="1733100" cy="34164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Gill Sans"/>
                <a:ea typeface="Gill Sans"/>
                <a:cs typeface="Gill Sans"/>
                <a:sym typeface="Gill Sans"/>
              </a:rPr>
              <a:t>Think about the lesson sequence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Gill Sans"/>
                <a:ea typeface="Gill Sans"/>
                <a:cs typeface="Gill Sans"/>
                <a:sym typeface="Gill Sans"/>
              </a:rPr>
              <a:t>Focus on one lesson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Gill Sans"/>
                <a:ea typeface="Gill Sans"/>
                <a:cs typeface="Gill Sans"/>
                <a:sym typeface="Gill Sans"/>
              </a:rPr>
              <a:t>Add a brief summary of what students’ learnt before &amp; what they will learn next?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91"/>
        <p:cNvGrpSpPr/>
        <p:nvPr/>
      </p:nvGrpSpPr>
      <p:grpSpPr>
        <a:xfrm>
          <a:off x="0" y="0"/>
          <a:ext cx="0" cy="0"/>
          <a:chOff x="0" y="0"/>
          <a:chExt cx="0" cy="0"/>
        </a:xfrm>
      </p:grpSpPr>
      <p:pic>
        <p:nvPicPr>
          <p:cNvPr id="392" name="Google Shape;392;p5" descr="A person wearing a hat&#10;&#10;Description automatically generated"/>
          <p:cNvPicPr preferRelativeResize="0">
            <a:picLocks noGrp="1"/>
          </p:cNvPicPr>
          <p:nvPr>
            <p:ph type="body" idx="1"/>
          </p:nvPr>
        </p:nvPicPr>
        <p:blipFill rotWithShape="1">
          <a:blip r:embed="rId3">
            <a:alphaModFix/>
          </a:blip>
          <a:srcRect l="9091" t="19910" b="3481"/>
          <a:stretch/>
        </p:blipFill>
        <p:spPr>
          <a:xfrm>
            <a:off x="20" y="10"/>
            <a:ext cx="9143980" cy="5143490"/>
          </a:xfrm>
          <a:prstGeom prst="rect">
            <a:avLst/>
          </a:prstGeom>
          <a:noFill/>
          <a:ln>
            <a:noFill/>
          </a:ln>
        </p:spPr>
      </p:pic>
      <p:sp>
        <p:nvSpPr>
          <p:cNvPr id="393" name="Google Shape;393;p5"/>
          <p:cNvSpPr txBox="1">
            <a:spLocks noGrp="1"/>
          </p:cNvSpPr>
          <p:nvPr>
            <p:ph type="title"/>
          </p:nvPr>
        </p:nvSpPr>
        <p:spPr>
          <a:xfrm>
            <a:off x="1551051" y="3660426"/>
            <a:ext cx="6041898" cy="795528"/>
          </a:xfrm>
          <a:prstGeom prst="rect">
            <a:avLst/>
          </a:prstGeom>
          <a:solidFill>
            <a:srgbClr val="000000">
              <a:alpha val="69019"/>
            </a:srgbClr>
          </a:solidFill>
          <a:ln>
            <a:noFill/>
          </a:ln>
        </p:spPr>
        <p:txBody>
          <a:bodyPr spcFirstLastPara="1" wrap="square" lIns="182875" tIns="182875" rIns="182875" bIns="182875" anchor="ctr" anchorCtr="1">
            <a:normAutofit/>
          </a:bodyPr>
          <a:lstStyle/>
          <a:p>
            <a:pPr marL="0" lvl="0" indent="0" algn="ctr" rtl="0">
              <a:lnSpc>
                <a:spcPct val="90000"/>
              </a:lnSpc>
              <a:spcBef>
                <a:spcPts val="0"/>
              </a:spcBef>
              <a:spcAft>
                <a:spcPts val="0"/>
              </a:spcAft>
              <a:buClr>
                <a:srgbClr val="FFFFFF"/>
              </a:buClr>
              <a:buSzPts val="1440"/>
              <a:buFont typeface="Gill Sans"/>
              <a:buNone/>
            </a:pPr>
            <a:r>
              <a:rPr lang="en-US" sz="1440" cap="none">
                <a:solidFill>
                  <a:srgbClr val="FFFFFF"/>
                </a:solidFill>
                <a:latin typeface="Gill Sans"/>
                <a:ea typeface="Gill Sans"/>
                <a:cs typeface="Gill Sans"/>
                <a:sym typeface="Gill Sans"/>
              </a:rPr>
              <a:t>INTRODUCTION TO THORNLEIGH WEST’S PROBLEM OF PRACTICE</a:t>
            </a:r>
            <a:endParaRPr/>
          </a:p>
        </p:txBody>
      </p:sp>
      <p:sp>
        <p:nvSpPr>
          <p:cNvPr id="394" name="Google Shape;394;p5"/>
          <p:cNvSpPr/>
          <p:nvPr/>
        </p:nvSpPr>
        <p:spPr>
          <a:xfrm>
            <a:off x="1551051" y="3660426"/>
            <a:ext cx="6041898" cy="795528"/>
          </a:xfrm>
          <a:prstGeom prst="rect">
            <a:avLst/>
          </a:prstGeom>
          <a:noFill/>
          <a:ln w="31750" cap="sq"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558"/>
        <p:cNvGrpSpPr/>
        <p:nvPr/>
      </p:nvGrpSpPr>
      <p:grpSpPr>
        <a:xfrm>
          <a:off x="0" y="0"/>
          <a:ext cx="0" cy="0"/>
          <a:chOff x="0" y="0"/>
          <a:chExt cx="0" cy="0"/>
        </a:xfrm>
      </p:grpSpPr>
      <p:sp>
        <p:nvSpPr>
          <p:cNvPr id="559" name="Google Shape;559;p23"/>
          <p:cNvSpPr/>
          <p:nvPr/>
        </p:nvSpPr>
        <p:spPr>
          <a:xfrm>
            <a:off x="288758" y="0"/>
            <a:ext cx="8614610" cy="5143500"/>
          </a:xfrm>
          <a:prstGeom prst="rect">
            <a:avLst/>
          </a:prstGeom>
          <a:solidFill>
            <a:srgbClr val="FFFFFF"/>
          </a:solidFill>
          <a:ln w="19050" cap="sq"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pic>
        <p:nvPicPr>
          <p:cNvPr id="560" name="Google Shape;560;p23"/>
          <p:cNvPicPr preferRelativeResize="0"/>
          <p:nvPr/>
        </p:nvPicPr>
        <p:blipFill rotWithShape="1">
          <a:blip r:embed="rId3">
            <a:alphaModFix/>
          </a:blip>
          <a:srcRect/>
          <a:stretch/>
        </p:blipFill>
        <p:spPr>
          <a:xfrm>
            <a:off x="2646947" y="-1"/>
            <a:ext cx="3427533" cy="51434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24"/>
          <p:cNvSpPr txBox="1">
            <a:spLocks noGrp="1"/>
          </p:cNvSpPr>
          <p:nvPr>
            <p:ph type="title"/>
          </p:nvPr>
        </p:nvSpPr>
        <p:spPr>
          <a:xfrm>
            <a:off x="1673352" y="723519"/>
            <a:ext cx="5797296" cy="89154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262626"/>
              </a:buClr>
              <a:buSzPts val="2100"/>
              <a:buFont typeface="Gill Sans"/>
              <a:buNone/>
            </a:pPr>
            <a:r>
              <a:rPr lang="en-US"/>
              <a:t>DEVELOPING YOUR LESSONS</a:t>
            </a:r>
            <a:endParaRPr/>
          </a:p>
        </p:txBody>
      </p:sp>
      <p:graphicFrame>
        <p:nvGraphicFramePr>
          <p:cNvPr id="566" name="Google Shape;566;p24"/>
          <p:cNvGraphicFramePr/>
          <p:nvPr/>
        </p:nvGraphicFramePr>
        <p:xfrm>
          <a:off x="1715589" y="1978025"/>
          <a:ext cx="5755175" cy="3017540"/>
        </p:xfrm>
        <a:graphic>
          <a:graphicData uri="http://schemas.openxmlformats.org/drawingml/2006/table">
            <a:tbl>
              <a:tblPr firstRow="1" bandRow="1">
                <a:noFill/>
                <a:tableStyleId>{FE247522-B138-4A5A-A1F6-091D4A88A81C}</a:tableStyleId>
              </a:tblPr>
              <a:tblGrid>
                <a:gridCol w="2856400">
                  <a:extLst>
                    <a:ext uri="{9D8B030D-6E8A-4147-A177-3AD203B41FA5}">
                      <a16:colId xmlns:a16="http://schemas.microsoft.com/office/drawing/2014/main" val="20000"/>
                    </a:ext>
                  </a:extLst>
                </a:gridCol>
                <a:gridCol w="2898775">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rPr>
                        <a:t>Geography</a:t>
                      </a:r>
                      <a:endParaRPr sz="1400" u="none" strike="noStrike" cap="none"/>
                    </a:p>
                    <a:p>
                      <a:pPr marL="0" marR="0" lvl="0" indent="0" algn="l" rtl="0">
                        <a:lnSpc>
                          <a:spcPct val="100000"/>
                        </a:lnSpc>
                        <a:spcBef>
                          <a:spcPts val="2400"/>
                        </a:spcBef>
                        <a:spcAft>
                          <a:spcPts val="0"/>
                        </a:spcAft>
                        <a:buClr>
                          <a:srgbClr val="000000"/>
                        </a:buClr>
                        <a:buSzPts val="1800"/>
                        <a:buFont typeface="Arial"/>
                        <a:buNone/>
                      </a:pPr>
                      <a:r>
                        <a:rPr lang="en-US" sz="1800" b="0" i="0" u="none" strike="noStrike" cap="none">
                          <a:solidFill>
                            <a:schemeClr val="dk1"/>
                          </a:solidFill>
                        </a:rPr>
                        <a:t>Places Similar and Different</a:t>
                      </a:r>
                      <a:endParaRPr sz="1400" u="none" strike="noStrike" cap="none"/>
                    </a:p>
                    <a:p>
                      <a:pPr marL="0" marR="0" lvl="0" indent="0" algn="l" rtl="0">
                        <a:lnSpc>
                          <a:spcPct val="100000"/>
                        </a:lnSpc>
                        <a:spcBef>
                          <a:spcPts val="2400"/>
                        </a:spcBef>
                        <a:spcAft>
                          <a:spcPts val="0"/>
                        </a:spcAft>
                        <a:buClr>
                          <a:srgbClr val="000000"/>
                        </a:buClr>
                        <a:buSzPts val="1800"/>
                        <a:buFont typeface="Arial"/>
                        <a:buNone/>
                      </a:pPr>
                      <a:endParaRPr sz="1800" b="0" i="0" u="none" strike="noStrike" cap="none">
                        <a:solidFill>
                          <a:schemeClr val="dk1"/>
                        </a:solidFill>
                      </a:endParaRPr>
                    </a:p>
                  </a:txBody>
                  <a:tcPr marL="91450" marR="91450" marT="45725" marB="45725">
                    <a:solidFill>
                      <a:srgbClr val="FFBE5F"/>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rPr>
                        <a:t>English: Multimodal text</a:t>
                      </a:r>
                      <a:endParaRPr sz="1400" u="none" strike="noStrike" cap="none"/>
                    </a:p>
                    <a:p>
                      <a:pPr marL="0" marR="0" lvl="0" indent="0" algn="l" rtl="0">
                        <a:lnSpc>
                          <a:spcPct val="100000"/>
                        </a:lnSpc>
                        <a:spcBef>
                          <a:spcPts val="2400"/>
                        </a:spcBef>
                        <a:spcAft>
                          <a:spcPts val="0"/>
                        </a:spcAft>
                        <a:buClr>
                          <a:srgbClr val="000000"/>
                        </a:buClr>
                        <a:buSzPts val="1800"/>
                        <a:buFont typeface="Arial"/>
                        <a:buNone/>
                      </a:pPr>
                      <a:r>
                        <a:rPr lang="en-US" sz="1800" b="0" i="0" u="none" strike="noStrike" cap="none">
                          <a:solidFill>
                            <a:schemeClr val="dk1"/>
                          </a:solidFill>
                        </a:rPr>
                        <a:t>Dust Echoes – Whirlpool Story</a:t>
                      </a:r>
                      <a:endParaRPr sz="1400" u="none" strike="noStrike" cap="none"/>
                    </a:p>
                  </a:txBody>
                  <a:tcPr marL="91450" marR="91450" marT="45725" marB="45725">
                    <a:solidFill>
                      <a:srgbClr val="FFBE5F"/>
                    </a:solidFill>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History: First Contact</a:t>
                      </a:r>
                      <a:endParaRPr sz="1400" u="none" strike="noStrike" cap="none"/>
                    </a:p>
                    <a:p>
                      <a:pPr marL="0" marR="0" lvl="0" indent="0" algn="l" rtl="0">
                        <a:lnSpc>
                          <a:spcPct val="100000"/>
                        </a:lnSpc>
                        <a:spcBef>
                          <a:spcPts val="2400"/>
                        </a:spcBef>
                        <a:spcAft>
                          <a:spcPts val="0"/>
                        </a:spcAft>
                        <a:buClr>
                          <a:srgbClr val="000000"/>
                        </a:buClr>
                        <a:buSzPts val="1800"/>
                        <a:buFont typeface="Arial"/>
                        <a:buNone/>
                      </a:pPr>
                      <a:r>
                        <a:rPr lang="en-US" sz="1800" u="none" strike="noStrike" cap="none"/>
                        <a:t>Essential question: What impact occurs when cultures collide?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Maths</a:t>
                      </a:r>
                      <a:endParaRPr sz="1800" u="none" strike="noStrike" cap="none"/>
                    </a:p>
                    <a:p>
                      <a:pPr marL="0" marR="0" lvl="0" indent="0" algn="l" rtl="0">
                        <a:lnSpc>
                          <a:spcPct val="100000"/>
                        </a:lnSpc>
                        <a:spcBef>
                          <a:spcPts val="2400"/>
                        </a:spcBef>
                        <a:spcAft>
                          <a:spcPts val="0"/>
                        </a:spcAft>
                        <a:buClr>
                          <a:srgbClr val="000000"/>
                        </a:buClr>
                        <a:buSzPts val="1800"/>
                        <a:buFont typeface="Arial"/>
                        <a:buNone/>
                      </a:pPr>
                      <a:r>
                        <a:rPr lang="en-US" sz="1800" u="none" strike="noStrike" cap="none"/>
                        <a:t>Essential question: What is multiplication?</a:t>
                      </a:r>
                      <a:endParaRPr sz="1400" u="none" strike="noStrike" cap="none"/>
                    </a:p>
                  </a:txBody>
                  <a:tcPr marL="91450" marR="91450" marT="45725" marB="45725"/>
                </a:tc>
                <a:extLst>
                  <a:ext uri="{0D108BD9-81ED-4DB2-BD59-A6C34878D82A}">
                    <a16:rowId xmlns:a16="http://schemas.microsoft.com/office/drawing/2014/main" val="10001"/>
                  </a:ext>
                </a:extLst>
              </a:tr>
            </a:tbl>
          </a:graphicData>
        </a:graphic>
      </p:graphicFrame>
      <p:sp>
        <p:nvSpPr>
          <p:cNvPr id="567" name="Google Shape;567;p24"/>
          <p:cNvSpPr txBox="1"/>
          <p:nvPr/>
        </p:nvSpPr>
        <p:spPr>
          <a:xfrm>
            <a:off x="86497" y="1978025"/>
            <a:ext cx="1482811" cy="2585323"/>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chemeClr val="dk1"/>
                </a:solidFill>
                <a:latin typeface="Gill Sans"/>
                <a:ea typeface="Gill Sans"/>
                <a:cs typeface="Gill Sans"/>
                <a:sym typeface="Gill Sans"/>
              </a:rPr>
              <a:t>First Step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Gill Sans"/>
                <a:ea typeface="Gill Sans"/>
                <a:cs typeface="Gill Sans"/>
                <a:sym typeface="Gill Sans"/>
              </a:rPr>
              <a:t>Explain your lesson to new members in your group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Gill Sans"/>
                <a:ea typeface="Gill Sans"/>
                <a:cs typeface="Gill Sans"/>
                <a:sym typeface="Gill Sans"/>
              </a:rPr>
              <a:t>5 minutes only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826CF-AA29-D549-8DE2-92901C065794}"/>
              </a:ext>
            </a:extLst>
          </p:cNvPr>
          <p:cNvSpPr>
            <a:spLocks noGrp="1"/>
          </p:cNvSpPr>
          <p:nvPr>
            <p:ph type="title"/>
          </p:nvPr>
        </p:nvSpPr>
        <p:spPr/>
        <p:txBody>
          <a:bodyPr/>
          <a:lstStyle/>
          <a:p>
            <a:r>
              <a:rPr lang="en-US" dirty="0"/>
              <a:t>LEARNING INTENTION &amp; SUCCESS CRITERIA</a:t>
            </a:r>
          </a:p>
        </p:txBody>
      </p:sp>
      <p:sp>
        <p:nvSpPr>
          <p:cNvPr id="3" name="Text Placeholder 2">
            <a:extLst>
              <a:ext uri="{FF2B5EF4-FFF2-40B4-BE49-F238E27FC236}">
                <a16:creationId xmlns:a16="http://schemas.microsoft.com/office/drawing/2014/main" id="{1C596592-261C-554C-B3A1-A49CCFE18EE0}"/>
              </a:ext>
            </a:extLst>
          </p:cNvPr>
          <p:cNvSpPr>
            <a:spLocks noGrp="1"/>
          </p:cNvSpPr>
          <p:nvPr>
            <p:ph type="body" idx="1"/>
          </p:nvPr>
        </p:nvSpPr>
        <p:spPr>
          <a:xfrm>
            <a:off x="673767" y="1978534"/>
            <a:ext cx="7652086" cy="2962434"/>
          </a:xfrm>
          <a:solidFill>
            <a:schemeClr val="accent2"/>
          </a:solidFill>
        </p:spPr>
        <p:txBody>
          <a:bodyPr>
            <a:noAutofit/>
          </a:bodyPr>
          <a:lstStyle/>
          <a:p>
            <a:pPr marL="114300" indent="0">
              <a:buNone/>
            </a:pPr>
            <a:r>
              <a:rPr lang="en-US" sz="1800" b="1" dirty="0">
                <a:solidFill>
                  <a:schemeClr val="bg1"/>
                </a:solidFill>
              </a:rPr>
              <a:t>Learning Intention</a:t>
            </a:r>
          </a:p>
          <a:p>
            <a:r>
              <a:rPr lang="en-US" sz="1800" dirty="0">
                <a:solidFill>
                  <a:schemeClr val="bg1"/>
                </a:solidFill>
              </a:rPr>
              <a:t>You will deepen your understanding of Learning Intentions &amp; Success Criteria and be able to apply this to lessons across KLAs</a:t>
            </a:r>
          </a:p>
          <a:p>
            <a:endParaRPr lang="en-US" sz="1800" dirty="0">
              <a:solidFill>
                <a:schemeClr val="bg1"/>
              </a:solidFill>
            </a:endParaRPr>
          </a:p>
          <a:p>
            <a:pPr marL="114300" indent="0">
              <a:buNone/>
            </a:pPr>
            <a:r>
              <a:rPr lang="en-US" sz="1800" b="1" dirty="0">
                <a:solidFill>
                  <a:schemeClr val="bg1"/>
                </a:solidFill>
              </a:rPr>
              <a:t>Success Criteria</a:t>
            </a:r>
          </a:p>
          <a:p>
            <a:r>
              <a:rPr lang="en-US" sz="1800" dirty="0">
                <a:solidFill>
                  <a:schemeClr val="bg1"/>
                </a:solidFill>
              </a:rPr>
              <a:t>Your Learning Intention and Success Criteria will meet the requirements of the Four Column  Learning Target Framework</a:t>
            </a:r>
          </a:p>
        </p:txBody>
      </p:sp>
    </p:spTree>
    <p:extLst>
      <p:ext uri="{BB962C8B-B14F-4D97-AF65-F5344CB8AC3E}">
        <p14:creationId xmlns:p14="http://schemas.microsoft.com/office/powerpoint/2010/main" val="3564595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25"/>
          <p:cNvSpPr txBox="1">
            <a:spLocks noGrp="1"/>
          </p:cNvSpPr>
          <p:nvPr>
            <p:ph type="title"/>
          </p:nvPr>
        </p:nvSpPr>
        <p:spPr>
          <a:xfrm>
            <a:off x="1469778" y="914399"/>
            <a:ext cx="5797296" cy="1026695"/>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262626"/>
              </a:buClr>
              <a:buSzPts val="1890"/>
              <a:buFont typeface="Gill Sans"/>
              <a:buNone/>
            </a:pPr>
            <a:r>
              <a:rPr lang="en-US" sz="1890" dirty="0"/>
              <a:t>LEARNING TARGET/ INTENTIONS/ SUCCESS CRITERIA</a:t>
            </a:r>
            <a:endParaRPr dirty="0"/>
          </a:p>
        </p:txBody>
      </p:sp>
      <p:sp>
        <p:nvSpPr>
          <p:cNvPr id="573" name="Google Shape;573;p25"/>
          <p:cNvSpPr txBox="1">
            <a:spLocks noGrp="1"/>
          </p:cNvSpPr>
          <p:nvPr>
            <p:ph type="body" idx="1"/>
          </p:nvPr>
        </p:nvSpPr>
        <p:spPr>
          <a:xfrm>
            <a:off x="1469778" y="2422358"/>
            <a:ext cx="5797296" cy="221381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1800"/>
              <a:buNone/>
            </a:pPr>
            <a:r>
              <a:rPr lang="en-US" sz="2400" dirty="0"/>
              <a:t>At what point do you consider the learning target when planning? </a:t>
            </a:r>
            <a:endParaRPr sz="2400" dirty="0"/>
          </a:p>
        </p:txBody>
      </p:sp>
      <p:sp>
        <p:nvSpPr>
          <p:cNvPr id="2" name="TextBox 1">
            <a:extLst>
              <a:ext uri="{FF2B5EF4-FFF2-40B4-BE49-F238E27FC236}">
                <a16:creationId xmlns:a16="http://schemas.microsoft.com/office/drawing/2014/main" id="{5A34E348-E6BF-BE42-9D67-85EDB4E1414C}"/>
              </a:ext>
            </a:extLst>
          </p:cNvPr>
          <p:cNvSpPr txBox="1"/>
          <p:nvPr/>
        </p:nvSpPr>
        <p:spPr>
          <a:xfrm>
            <a:off x="1469778" y="128337"/>
            <a:ext cx="5685001" cy="369332"/>
          </a:xfrm>
          <a:prstGeom prst="rect">
            <a:avLst/>
          </a:prstGeom>
          <a:noFill/>
        </p:spPr>
        <p:txBody>
          <a:bodyPr wrap="square" rtlCol="0">
            <a:spAutoFit/>
          </a:bodyPr>
          <a:lstStyle/>
          <a:p>
            <a:pPr algn="ctr"/>
            <a:r>
              <a:rPr lang="en-US" sz="1800" b="1" dirty="0"/>
              <a:t>MINI –LESSON 1</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g7098fd21e3_0_0"/>
          <p:cNvSpPr txBox="1">
            <a:spLocks noGrp="1"/>
          </p:cNvSpPr>
          <p:nvPr>
            <p:ph type="title"/>
          </p:nvPr>
        </p:nvSpPr>
        <p:spPr>
          <a:xfrm>
            <a:off x="1673402" y="305419"/>
            <a:ext cx="5797200" cy="89160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Autofit/>
          </a:bodyPr>
          <a:lstStyle/>
          <a:p>
            <a:pPr marL="0" lvl="0" indent="0" algn="ctr" rtl="0">
              <a:lnSpc>
                <a:spcPct val="90000"/>
              </a:lnSpc>
              <a:spcBef>
                <a:spcPts val="0"/>
              </a:spcBef>
              <a:spcAft>
                <a:spcPts val="0"/>
              </a:spcAft>
              <a:buClr>
                <a:srgbClr val="262626"/>
              </a:buClr>
              <a:buSzPts val="1890"/>
              <a:buFont typeface="Gill Sans"/>
              <a:buNone/>
            </a:pPr>
            <a:r>
              <a:rPr lang="en-US" sz="1890"/>
              <a:t>CONSIDER THE WHOLE LEARNING TARGET</a:t>
            </a:r>
            <a:endParaRPr/>
          </a:p>
        </p:txBody>
      </p:sp>
      <p:pic>
        <p:nvPicPr>
          <p:cNvPr id="579" name="Google Shape;579;g7098fd21e3_0_0"/>
          <p:cNvPicPr preferRelativeResize="0"/>
          <p:nvPr/>
        </p:nvPicPr>
        <p:blipFill rotWithShape="1">
          <a:blip r:embed="rId3">
            <a:alphaModFix/>
          </a:blip>
          <a:srcRect l="23799" t="21375" r="23430" b="12325"/>
          <a:stretch/>
        </p:blipFill>
        <p:spPr>
          <a:xfrm>
            <a:off x="2796025" y="1362125"/>
            <a:ext cx="3510324" cy="3307826"/>
          </a:xfrm>
          <a:prstGeom prst="rect">
            <a:avLst/>
          </a:prstGeom>
          <a:noFill/>
          <a:ln>
            <a:noFill/>
          </a:ln>
        </p:spPr>
      </p:pic>
      <p:sp>
        <p:nvSpPr>
          <p:cNvPr id="580" name="Google Shape;580;g7098fd21e3_0_0"/>
          <p:cNvSpPr txBox="1"/>
          <p:nvPr/>
        </p:nvSpPr>
        <p:spPr>
          <a:xfrm>
            <a:off x="3811250" y="4782875"/>
            <a:ext cx="1597500" cy="200100"/>
          </a:xfrm>
          <a:prstGeom prst="rect">
            <a:avLst/>
          </a:prstGeom>
          <a:solidFill>
            <a:srgbClr val="0000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700"/>
              <a:buFont typeface="Gill Sans"/>
              <a:buNone/>
            </a:pPr>
            <a:r>
              <a:rPr lang="en-US" sz="700" b="0" i="0" u="none" strike="noStrike" cap="none">
                <a:solidFill>
                  <a:srgbClr val="FFFFFF"/>
                </a:solidFill>
                <a:latin typeface="Gill Sans"/>
                <a:ea typeface="Gill Sans"/>
                <a:cs typeface="Gill Sans"/>
                <a:sym typeface="Gill Sans"/>
              </a:rPr>
              <a:t>S.M. Brookhart &amp; C. M. Moss, 2014</a:t>
            </a:r>
            <a:endParaRPr sz="700" b="0" i="0" u="none" strike="noStrike" cap="none">
              <a:solidFill>
                <a:srgbClr val="FFFFFF"/>
              </a:solidFill>
              <a:latin typeface="Gill Sans"/>
              <a:ea typeface="Gill Sans"/>
              <a:cs typeface="Gill Sans"/>
              <a:sym typeface="Gill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85"/>
        <p:cNvGrpSpPr/>
        <p:nvPr/>
      </p:nvGrpSpPr>
      <p:grpSpPr>
        <a:xfrm>
          <a:off x="0" y="0"/>
          <a:ext cx="0" cy="0"/>
          <a:chOff x="0" y="0"/>
          <a:chExt cx="0" cy="0"/>
        </a:xfrm>
      </p:grpSpPr>
      <p:sp>
        <p:nvSpPr>
          <p:cNvPr id="586" name="Google Shape;586;p26"/>
          <p:cNvSpPr/>
          <p:nvPr/>
        </p:nvSpPr>
        <p:spPr>
          <a:xfrm>
            <a:off x="0" y="-1"/>
            <a:ext cx="5157704" cy="514350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587" name="Google Shape;587;p26"/>
          <p:cNvSpPr txBox="1">
            <a:spLocks noGrp="1"/>
          </p:cNvSpPr>
          <p:nvPr>
            <p:ph type="title"/>
          </p:nvPr>
        </p:nvSpPr>
        <p:spPr>
          <a:xfrm>
            <a:off x="603503" y="967518"/>
            <a:ext cx="3968495" cy="891540"/>
          </a:xfrm>
          <a:prstGeom prst="rect">
            <a:avLst/>
          </a:prstGeom>
          <a:solidFill>
            <a:srgbClr val="FFFFFF"/>
          </a:solidFill>
          <a:ln w="9525" cap="flat" cmpd="sng">
            <a:solidFill>
              <a:srgbClr val="404040"/>
            </a:solidFill>
            <a:prstDash val="solid"/>
            <a:round/>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262626"/>
              </a:buClr>
              <a:buSzPts val="1800"/>
              <a:buFont typeface="Gill Sans"/>
              <a:buNone/>
            </a:pPr>
            <a:r>
              <a:rPr lang="en-US" sz="1800" cap="none">
                <a:solidFill>
                  <a:srgbClr val="262626"/>
                </a:solidFill>
                <a:latin typeface="Gill Sans"/>
                <a:ea typeface="Gill Sans"/>
                <a:cs typeface="Gill Sans"/>
                <a:sym typeface="Gill Sans"/>
              </a:rPr>
              <a:t>FOCUS: LEARNING TARGET</a:t>
            </a:r>
            <a:endParaRPr/>
          </a:p>
        </p:txBody>
      </p:sp>
      <p:sp>
        <p:nvSpPr>
          <p:cNvPr id="588" name="Google Shape;588;p26"/>
          <p:cNvSpPr txBox="1"/>
          <p:nvPr/>
        </p:nvSpPr>
        <p:spPr>
          <a:xfrm>
            <a:off x="345989" y="2144026"/>
            <a:ext cx="4324865" cy="2749250"/>
          </a:xfrm>
          <a:prstGeom prst="rect">
            <a:avLst/>
          </a:prstGeom>
          <a:noFill/>
          <a:ln>
            <a:noFill/>
          </a:ln>
        </p:spPr>
        <p:txBody>
          <a:bodyPr spcFirstLastPara="1" wrap="square" lIns="91425" tIns="45700" rIns="91425" bIns="45700" anchor="t" anchorCtr="0">
            <a:normAutofit/>
          </a:bodyPr>
          <a:lstStyle/>
          <a:p>
            <a:pPr marL="285750" marR="0" lvl="0" indent="-228600" algn="l" rtl="0">
              <a:lnSpc>
                <a:spcPct val="90000"/>
              </a:lnSpc>
              <a:spcBef>
                <a:spcPts val="0"/>
              </a:spcBef>
              <a:spcAft>
                <a:spcPts val="0"/>
              </a:spcAft>
              <a:buClr>
                <a:schemeClr val="accent2"/>
              </a:buClr>
              <a:buSzPts val="2000"/>
              <a:buFont typeface="Arial"/>
              <a:buChar char="•"/>
            </a:pPr>
            <a:r>
              <a:rPr lang="en-US" sz="2000" b="0" i="0" u="none" strike="noStrike" cap="none">
                <a:solidFill>
                  <a:srgbClr val="FFFFFF"/>
                </a:solidFill>
                <a:latin typeface="Gill Sans"/>
                <a:ea typeface="Gill Sans"/>
                <a:cs typeface="Gill Sans"/>
                <a:sym typeface="Gill Sans"/>
              </a:rPr>
              <a:t>What will I be able to do at the end of today’s lesson?</a:t>
            </a:r>
            <a:endParaRPr sz="1400" b="0" i="0" u="none" strike="noStrike" cap="none">
              <a:solidFill>
                <a:srgbClr val="000000"/>
              </a:solidFill>
              <a:latin typeface="Arial"/>
              <a:ea typeface="Arial"/>
              <a:cs typeface="Arial"/>
              <a:sym typeface="Arial"/>
            </a:endParaRPr>
          </a:p>
          <a:p>
            <a:pPr marL="285750" marR="0" lvl="0" indent="-228600" algn="l" rtl="0">
              <a:lnSpc>
                <a:spcPct val="90000"/>
              </a:lnSpc>
              <a:spcBef>
                <a:spcPts val="1000"/>
              </a:spcBef>
              <a:spcAft>
                <a:spcPts val="0"/>
              </a:spcAft>
              <a:buClr>
                <a:schemeClr val="accent2"/>
              </a:buClr>
              <a:buSzPts val="2000"/>
              <a:buFont typeface="Arial"/>
              <a:buChar char="•"/>
            </a:pPr>
            <a:r>
              <a:rPr lang="en-US" sz="2000" b="0" i="0" u="none" strike="noStrike" cap="none">
                <a:solidFill>
                  <a:srgbClr val="FFFFFF"/>
                </a:solidFill>
                <a:latin typeface="Gill Sans"/>
                <a:ea typeface="Gill Sans"/>
                <a:cs typeface="Gill Sans"/>
                <a:sym typeface="Gill Sans"/>
              </a:rPr>
              <a:t>What do I have to learn to be able to do it?</a:t>
            </a:r>
            <a:endParaRPr sz="1400" b="0" i="0" u="none" strike="noStrike" cap="none">
              <a:solidFill>
                <a:srgbClr val="000000"/>
              </a:solidFill>
              <a:latin typeface="Arial"/>
              <a:ea typeface="Arial"/>
              <a:cs typeface="Arial"/>
              <a:sym typeface="Arial"/>
            </a:endParaRPr>
          </a:p>
          <a:p>
            <a:pPr marL="285750" marR="0" lvl="0" indent="-228600" algn="l" rtl="0">
              <a:lnSpc>
                <a:spcPct val="90000"/>
              </a:lnSpc>
              <a:spcBef>
                <a:spcPts val="1000"/>
              </a:spcBef>
              <a:spcAft>
                <a:spcPts val="0"/>
              </a:spcAft>
              <a:buClr>
                <a:schemeClr val="accent2"/>
              </a:buClr>
              <a:buSzPts val="2000"/>
              <a:buFont typeface="Arial"/>
              <a:buChar char="•"/>
            </a:pPr>
            <a:r>
              <a:rPr lang="en-US" sz="2000" b="0" i="0" u="none" strike="noStrike" cap="none">
                <a:solidFill>
                  <a:srgbClr val="FFFFFF"/>
                </a:solidFill>
                <a:latin typeface="Gill Sans"/>
                <a:ea typeface="Gill Sans"/>
                <a:cs typeface="Gill Sans"/>
                <a:sym typeface="Gill Sans"/>
              </a:rPr>
              <a:t>How will I be asked to show that I can do it?</a:t>
            </a:r>
            <a:endParaRPr sz="1400" b="0" i="0" u="none" strike="noStrike" cap="none">
              <a:solidFill>
                <a:srgbClr val="000000"/>
              </a:solidFill>
              <a:latin typeface="Arial"/>
              <a:ea typeface="Arial"/>
              <a:cs typeface="Arial"/>
              <a:sym typeface="Arial"/>
            </a:endParaRPr>
          </a:p>
          <a:p>
            <a:pPr marL="285750" marR="0" lvl="0" indent="-228600" algn="l" rtl="0">
              <a:lnSpc>
                <a:spcPct val="90000"/>
              </a:lnSpc>
              <a:spcBef>
                <a:spcPts val="1000"/>
              </a:spcBef>
              <a:spcAft>
                <a:spcPts val="0"/>
              </a:spcAft>
              <a:buClr>
                <a:schemeClr val="accent2"/>
              </a:buClr>
              <a:buSzPts val="2000"/>
              <a:buFont typeface="Arial"/>
              <a:buChar char="•"/>
            </a:pPr>
            <a:r>
              <a:rPr lang="en-US" sz="2000" b="0" i="0" u="none" strike="noStrike" cap="none">
                <a:solidFill>
                  <a:srgbClr val="FFFFFF"/>
                </a:solidFill>
                <a:latin typeface="Gill Sans"/>
                <a:ea typeface="Gill Sans"/>
                <a:cs typeface="Gill Sans"/>
                <a:sym typeface="Gill Sans"/>
              </a:rPr>
              <a:t>How well will I be expected to do it?</a:t>
            </a:r>
            <a:endParaRPr sz="1400" b="0" i="0" u="none" strike="noStrike" cap="none">
              <a:solidFill>
                <a:srgbClr val="000000"/>
              </a:solidFill>
              <a:latin typeface="Arial"/>
              <a:ea typeface="Arial"/>
              <a:cs typeface="Arial"/>
              <a:sym typeface="Arial"/>
            </a:endParaRPr>
          </a:p>
        </p:txBody>
      </p:sp>
      <p:sp>
        <p:nvSpPr>
          <p:cNvPr id="589" name="Google Shape;589;p26"/>
          <p:cNvSpPr/>
          <p:nvPr/>
        </p:nvSpPr>
        <p:spPr>
          <a:xfrm>
            <a:off x="5650992" y="480060"/>
            <a:ext cx="3012948" cy="3945877"/>
          </a:xfrm>
          <a:prstGeom prst="rect">
            <a:avLst/>
          </a:prstGeom>
          <a:noFill/>
          <a:ln w="31750" cap="sq"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590" name="Google Shape;590;p26"/>
          <p:cNvSpPr/>
          <p:nvPr/>
        </p:nvSpPr>
        <p:spPr>
          <a:xfrm>
            <a:off x="5775579" y="604767"/>
            <a:ext cx="2763774" cy="3696462"/>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pic>
        <p:nvPicPr>
          <p:cNvPr id="591" name="Google Shape;591;p26" descr="A screenshot of a cell phone&#10;&#10;Description automatically generated"/>
          <p:cNvPicPr preferRelativeResize="0">
            <a:picLocks noGrp="1"/>
          </p:cNvPicPr>
          <p:nvPr>
            <p:ph type="body" idx="1"/>
          </p:nvPr>
        </p:nvPicPr>
        <p:blipFill rotWithShape="1">
          <a:blip r:embed="rId3">
            <a:alphaModFix/>
          </a:blip>
          <a:srcRect/>
          <a:stretch/>
        </p:blipFill>
        <p:spPr>
          <a:xfrm>
            <a:off x="5899023" y="1072591"/>
            <a:ext cx="2516886" cy="276081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g7098fd21e3_0_7"/>
          <p:cNvSpPr txBox="1">
            <a:spLocks noGrp="1"/>
          </p:cNvSpPr>
          <p:nvPr>
            <p:ph type="title"/>
          </p:nvPr>
        </p:nvSpPr>
        <p:spPr>
          <a:xfrm>
            <a:off x="1673402" y="305419"/>
            <a:ext cx="5797200" cy="89160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Autofit/>
          </a:bodyPr>
          <a:lstStyle/>
          <a:p>
            <a:pPr marL="0" lvl="0" indent="0" algn="ctr" rtl="0">
              <a:lnSpc>
                <a:spcPct val="90000"/>
              </a:lnSpc>
              <a:spcBef>
                <a:spcPts val="0"/>
              </a:spcBef>
              <a:spcAft>
                <a:spcPts val="0"/>
              </a:spcAft>
              <a:buClr>
                <a:srgbClr val="262626"/>
              </a:buClr>
              <a:buSzPts val="1890"/>
              <a:buFont typeface="Gill Sans"/>
              <a:buNone/>
            </a:pPr>
            <a:r>
              <a:rPr lang="en-US" sz="1890"/>
              <a:t>THE FOUR-COLUMN LEARNING TARGET FRAMEWORK FOR LESSON PLANNING</a:t>
            </a:r>
            <a:endParaRPr/>
          </a:p>
        </p:txBody>
      </p:sp>
      <p:sp>
        <p:nvSpPr>
          <p:cNvPr id="597" name="Google Shape;597;g7098fd21e3_0_7"/>
          <p:cNvSpPr txBox="1"/>
          <p:nvPr/>
        </p:nvSpPr>
        <p:spPr>
          <a:xfrm>
            <a:off x="5289525" y="4817675"/>
            <a:ext cx="1597500" cy="200100"/>
          </a:xfrm>
          <a:prstGeom prst="rect">
            <a:avLst/>
          </a:prstGeom>
          <a:solidFill>
            <a:srgbClr val="0000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700"/>
              <a:buFont typeface="Gill Sans"/>
              <a:buNone/>
            </a:pPr>
            <a:r>
              <a:rPr lang="en-US" sz="700" b="0" i="0" u="none" strike="noStrike" cap="none">
                <a:solidFill>
                  <a:srgbClr val="FFFFFF"/>
                </a:solidFill>
                <a:latin typeface="Gill Sans"/>
                <a:ea typeface="Gill Sans"/>
                <a:cs typeface="Gill Sans"/>
                <a:sym typeface="Gill Sans"/>
              </a:rPr>
              <a:t>S.M. Brookhart &amp; C. M. Moss, 2019</a:t>
            </a:r>
            <a:endParaRPr sz="700" b="0" i="0" u="none" strike="noStrike" cap="none">
              <a:solidFill>
                <a:srgbClr val="FFFFFF"/>
              </a:solidFill>
              <a:latin typeface="Gill Sans"/>
              <a:ea typeface="Gill Sans"/>
              <a:cs typeface="Gill Sans"/>
              <a:sym typeface="Gill Sans"/>
            </a:endParaRPr>
          </a:p>
        </p:txBody>
      </p:sp>
      <p:pic>
        <p:nvPicPr>
          <p:cNvPr id="598" name="Google Shape;598;g7098fd21e3_0_7"/>
          <p:cNvPicPr preferRelativeResize="0"/>
          <p:nvPr/>
        </p:nvPicPr>
        <p:blipFill rotWithShape="1">
          <a:blip r:embed="rId3">
            <a:alphaModFix/>
          </a:blip>
          <a:srcRect l="33871" t="22613" r="37970" b="20937"/>
          <a:stretch/>
        </p:blipFill>
        <p:spPr>
          <a:xfrm>
            <a:off x="2034800" y="1252775"/>
            <a:ext cx="3105245" cy="38907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27"/>
          <p:cNvSpPr txBox="1">
            <a:spLocks noGrp="1"/>
          </p:cNvSpPr>
          <p:nvPr>
            <p:ph type="title"/>
          </p:nvPr>
        </p:nvSpPr>
        <p:spPr>
          <a:xfrm>
            <a:off x="160302" y="210469"/>
            <a:ext cx="5797200" cy="89160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262626"/>
              </a:buClr>
              <a:buSzPts val="1890"/>
              <a:buFont typeface="Gill Sans"/>
              <a:buNone/>
            </a:pPr>
            <a:r>
              <a:rPr lang="en-US" sz="1890"/>
              <a:t>ADD OR REFINE THE LEARNING TARGET FOR YOUR LESSON</a:t>
            </a:r>
            <a:endParaRPr/>
          </a:p>
        </p:txBody>
      </p:sp>
      <p:graphicFrame>
        <p:nvGraphicFramePr>
          <p:cNvPr id="605" name="Google Shape;605;p27"/>
          <p:cNvGraphicFramePr/>
          <p:nvPr/>
        </p:nvGraphicFramePr>
        <p:xfrm>
          <a:off x="202539" y="1464975"/>
          <a:ext cx="5755175" cy="3017540"/>
        </p:xfrm>
        <a:graphic>
          <a:graphicData uri="http://schemas.openxmlformats.org/drawingml/2006/table">
            <a:tbl>
              <a:tblPr firstRow="1" bandRow="1">
                <a:noFill/>
                <a:tableStyleId>{FE247522-B138-4A5A-A1F6-091D4A88A81C}</a:tableStyleId>
              </a:tblPr>
              <a:tblGrid>
                <a:gridCol w="2856400">
                  <a:extLst>
                    <a:ext uri="{9D8B030D-6E8A-4147-A177-3AD203B41FA5}">
                      <a16:colId xmlns:a16="http://schemas.microsoft.com/office/drawing/2014/main" val="20000"/>
                    </a:ext>
                  </a:extLst>
                </a:gridCol>
                <a:gridCol w="2898775">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rPr>
                        <a:t>Geography</a:t>
                      </a:r>
                      <a:endParaRPr sz="1400" u="none" strike="noStrike" cap="none"/>
                    </a:p>
                    <a:p>
                      <a:pPr marL="0" marR="0" lvl="0" indent="0" algn="l" rtl="0">
                        <a:lnSpc>
                          <a:spcPct val="100000"/>
                        </a:lnSpc>
                        <a:spcBef>
                          <a:spcPts val="2400"/>
                        </a:spcBef>
                        <a:spcAft>
                          <a:spcPts val="0"/>
                        </a:spcAft>
                        <a:buClr>
                          <a:srgbClr val="000000"/>
                        </a:buClr>
                        <a:buSzPts val="1800"/>
                        <a:buFont typeface="Arial"/>
                        <a:buNone/>
                      </a:pPr>
                      <a:r>
                        <a:rPr lang="en-US" sz="1800" b="0" i="0" u="none" strike="noStrike" cap="none">
                          <a:solidFill>
                            <a:schemeClr val="dk1"/>
                          </a:solidFill>
                        </a:rPr>
                        <a:t>Places Similar and Different</a:t>
                      </a:r>
                      <a:endParaRPr sz="1400" u="none" strike="noStrike" cap="none"/>
                    </a:p>
                    <a:p>
                      <a:pPr marL="0" marR="0" lvl="0" indent="0" algn="l" rtl="0">
                        <a:lnSpc>
                          <a:spcPct val="100000"/>
                        </a:lnSpc>
                        <a:spcBef>
                          <a:spcPts val="2400"/>
                        </a:spcBef>
                        <a:spcAft>
                          <a:spcPts val="0"/>
                        </a:spcAft>
                        <a:buClr>
                          <a:srgbClr val="000000"/>
                        </a:buClr>
                        <a:buSzPts val="1800"/>
                        <a:buFont typeface="Arial"/>
                        <a:buNone/>
                      </a:pPr>
                      <a:endParaRPr sz="1800" b="0" i="0" u="none" strike="noStrike" cap="none">
                        <a:solidFill>
                          <a:schemeClr val="dk1"/>
                        </a:solidFill>
                      </a:endParaRPr>
                    </a:p>
                  </a:txBody>
                  <a:tcPr marL="91450" marR="91450" marT="45725" marB="45725">
                    <a:solidFill>
                      <a:srgbClr val="FFBE5F"/>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rPr>
                        <a:t>English: Multimodal text</a:t>
                      </a:r>
                      <a:endParaRPr sz="1400" u="none" strike="noStrike" cap="none"/>
                    </a:p>
                    <a:p>
                      <a:pPr marL="0" marR="0" lvl="0" indent="0" algn="l" rtl="0">
                        <a:lnSpc>
                          <a:spcPct val="100000"/>
                        </a:lnSpc>
                        <a:spcBef>
                          <a:spcPts val="2400"/>
                        </a:spcBef>
                        <a:spcAft>
                          <a:spcPts val="0"/>
                        </a:spcAft>
                        <a:buClr>
                          <a:srgbClr val="000000"/>
                        </a:buClr>
                        <a:buSzPts val="1800"/>
                        <a:buFont typeface="Arial"/>
                        <a:buNone/>
                      </a:pPr>
                      <a:r>
                        <a:rPr lang="en-US" sz="1800" b="0" i="0" u="none" strike="noStrike" cap="none">
                          <a:solidFill>
                            <a:schemeClr val="dk1"/>
                          </a:solidFill>
                        </a:rPr>
                        <a:t>Dust Echoes – Whirlpool Story</a:t>
                      </a:r>
                      <a:endParaRPr sz="1400" u="none" strike="noStrike" cap="none"/>
                    </a:p>
                  </a:txBody>
                  <a:tcPr marL="91450" marR="91450" marT="45725" marB="45725">
                    <a:solidFill>
                      <a:srgbClr val="FFBE5F"/>
                    </a:solidFill>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History: First Contact</a:t>
                      </a:r>
                      <a:endParaRPr sz="1400" u="none" strike="noStrike" cap="none"/>
                    </a:p>
                    <a:p>
                      <a:pPr marL="0" marR="0" lvl="0" indent="0" algn="l" rtl="0">
                        <a:lnSpc>
                          <a:spcPct val="100000"/>
                        </a:lnSpc>
                        <a:spcBef>
                          <a:spcPts val="2400"/>
                        </a:spcBef>
                        <a:spcAft>
                          <a:spcPts val="0"/>
                        </a:spcAft>
                        <a:buClr>
                          <a:srgbClr val="000000"/>
                        </a:buClr>
                        <a:buSzPts val="1800"/>
                        <a:buFont typeface="Arial"/>
                        <a:buNone/>
                      </a:pPr>
                      <a:r>
                        <a:rPr lang="en-US" sz="1800" u="none" strike="noStrike" cap="none"/>
                        <a:t>Essential question: What impact occurs when cultures collide?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Maths</a:t>
                      </a:r>
                      <a:endParaRPr sz="1800" u="none" strike="noStrike" cap="none"/>
                    </a:p>
                    <a:p>
                      <a:pPr marL="0" marR="0" lvl="0" indent="0" algn="l" rtl="0">
                        <a:lnSpc>
                          <a:spcPct val="100000"/>
                        </a:lnSpc>
                        <a:spcBef>
                          <a:spcPts val="2400"/>
                        </a:spcBef>
                        <a:spcAft>
                          <a:spcPts val="0"/>
                        </a:spcAft>
                        <a:buClr>
                          <a:srgbClr val="000000"/>
                        </a:buClr>
                        <a:buSzPts val="1800"/>
                        <a:buFont typeface="Arial"/>
                        <a:buNone/>
                      </a:pPr>
                      <a:r>
                        <a:rPr lang="en-US" sz="1800" u="none" strike="noStrike" cap="none"/>
                        <a:t>Essential question: What is multiplication?</a:t>
                      </a:r>
                      <a:endParaRPr sz="1400" u="none" strike="noStrike" cap="none"/>
                    </a:p>
                  </a:txBody>
                  <a:tcPr marL="91450" marR="91450" marT="45725" marB="45725"/>
                </a:tc>
                <a:extLst>
                  <a:ext uri="{0D108BD9-81ED-4DB2-BD59-A6C34878D82A}">
                    <a16:rowId xmlns:a16="http://schemas.microsoft.com/office/drawing/2014/main" val="10001"/>
                  </a:ext>
                </a:extLst>
              </a:tr>
            </a:tbl>
          </a:graphicData>
        </a:graphic>
      </p:graphicFrame>
      <p:pic>
        <p:nvPicPr>
          <p:cNvPr id="606" name="Google Shape;606;p27"/>
          <p:cNvPicPr preferRelativeResize="0"/>
          <p:nvPr/>
        </p:nvPicPr>
        <p:blipFill rotWithShape="1">
          <a:blip r:embed="rId3">
            <a:alphaModFix/>
          </a:blip>
          <a:srcRect/>
          <a:stretch/>
        </p:blipFill>
        <p:spPr>
          <a:xfrm>
            <a:off x="6127489" y="1677788"/>
            <a:ext cx="2881486" cy="288148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610"/>
        <p:cNvGrpSpPr/>
        <p:nvPr/>
      </p:nvGrpSpPr>
      <p:grpSpPr>
        <a:xfrm>
          <a:off x="0" y="0"/>
          <a:ext cx="0" cy="0"/>
          <a:chOff x="0" y="0"/>
          <a:chExt cx="0" cy="0"/>
        </a:xfrm>
      </p:grpSpPr>
      <p:sp>
        <p:nvSpPr>
          <p:cNvPr id="611" name="Google Shape;611;p28"/>
          <p:cNvSpPr/>
          <p:nvPr/>
        </p:nvSpPr>
        <p:spPr>
          <a:xfrm>
            <a:off x="0" y="-1"/>
            <a:ext cx="4554686" cy="514350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612" name="Google Shape;612;p28"/>
          <p:cNvSpPr>
            <a:spLocks noGrp="1"/>
          </p:cNvSpPr>
          <p:nvPr>
            <p:ph type="title"/>
          </p:nvPr>
        </p:nvSpPr>
        <p:spPr>
          <a:xfrm>
            <a:off x="603504" y="967518"/>
            <a:ext cx="3356919" cy="891540"/>
          </a:xfrm>
          <a:prstGeom prst="roundRect">
            <a:avLst>
              <a:gd name="adj" fmla="val 14141"/>
            </a:avLst>
          </a:prstGeom>
          <a:solidFill>
            <a:srgbClr val="FFFFFF"/>
          </a:solidFill>
          <a:ln w="9525" cap="flat" cmpd="sng">
            <a:solidFill>
              <a:srgbClr val="404040"/>
            </a:solidFill>
            <a:prstDash val="solid"/>
            <a:round/>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262626"/>
              </a:buClr>
              <a:buSzPts val="2000"/>
              <a:buFont typeface="Gill Sans"/>
              <a:buNone/>
            </a:pPr>
            <a:r>
              <a:rPr lang="en-US" sz="2000" cap="none">
                <a:solidFill>
                  <a:srgbClr val="262626"/>
                </a:solidFill>
                <a:latin typeface="Gill Sans"/>
                <a:ea typeface="Gill Sans"/>
                <a:cs typeface="Gill Sans"/>
                <a:sym typeface="Gill Sans"/>
              </a:rPr>
              <a:t>FOCUS: CHALLENGE</a:t>
            </a:r>
            <a:endParaRPr/>
          </a:p>
        </p:txBody>
      </p:sp>
      <p:sp>
        <p:nvSpPr>
          <p:cNvPr id="613" name="Google Shape;613;p28"/>
          <p:cNvSpPr/>
          <p:nvPr/>
        </p:nvSpPr>
        <p:spPr>
          <a:xfrm>
            <a:off x="358346" y="2088292"/>
            <a:ext cx="3991232" cy="259491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0" i="1" u="none" strike="noStrike" cap="none">
                <a:solidFill>
                  <a:srgbClr val="FFFFFF"/>
                </a:solidFill>
                <a:latin typeface="Gill Sans"/>
                <a:ea typeface="Gill Sans"/>
                <a:cs typeface="Gill Sans"/>
                <a:sym typeface="Gill Sans"/>
              </a:rPr>
              <a:t>“Our schools are committed to ensuring that every student is engaged in meaningful, challenging and future-focused learning.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rgbClr val="000000"/>
              </a:buClr>
              <a:buSzPts val="2000"/>
              <a:buFont typeface="Arial"/>
              <a:buNone/>
            </a:pPr>
            <a:br>
              <a:rPr lang="en-US" sz="2000" b="0" i="1" u="none" strike="noStrike" cap="none">
                <a:solidFill>
                  <a:srgbClr val="FFFFFF"/>
                </a:solidFill>
                <a:latin typeface="Gill Sans"/>
                <a:ea typeface="Gill Sans"/>
                <a:cs typeface="Gill Sans"/>
                <a:sym typeface="Gill Sans"/>
              </a:rPr>
            </a:br>
            <a:r>
              <a:rPr lang="en-US" sz="2000" b="0" i="1" u="none" strike="noStrike" cap="none">
                <a:solidFill>
                  <a:srgbClr val="FFFFFF"/>
                </a:solidFill>
                <a:latin typeface="Gill Sans"/>
                <a:ea typeface="Gill Sans"/>
                <a:cs typeface="Gill Sans"/>
                <a:sym typeface="Gill Sans"/>
              </a:rPr>
              <a:t>Our aim is to inspire and support teachers to try new practices, and to promote dialogue and collaboration across our network schools.”</a:t>
            </a:r>
            <a:endParaRPr sz="1400" b="0" i="0" u="none" strike="noStrike" cap="none">
              <a:solidFill>
                <a:srgbClr val="000000"/>
              </a:solidFill>
              <a:latin typeface="Arial"/>
              <a:ea typeface="Arial"/>
              <a:cs typeface="Arial"/>
              <a:sym typeface="Arial"/>
            </a:endParaRPr>
          </a:p>
        </p:txBody>
      </p:sp>
      <p:sp>
        <p:nvSpPr>
          <p:cNvPr id="614" name="Google Shape;614;p28"/>
          <p:cNvSpPr/>
          <p:nvPr/>
        </p:nvSpPr>
        <p:spPr>
          <a:xfrm>
            <a:off x="5049774" y="480060"/>
            <a:ext cx="3614166" cy="3945877"/>
          </a:xfrm>
          <a:prstGeom prst="rect">
            <a:avLst/>
          </a:prstGeom>
          <a:noFill/>
          <a:ln w="31750" cap="sq"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615" name="Google Shape;615;p28"/>
          <p:cNvSpPr/>
          <p:nvPr/>
        </p:nvSpPr>
        <p:spPr>
          <a:xfrm>
            <a:off x="5158189" y="604767"/>
            <a:ext cx="3383450" cy="3696462"/>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pic>
        <p:nvPicPr>
          <p:cNvPr id="616" name="Google Shape;616;p28" descr="A screenshot of a cell phone&#10;&#10;Description automatically generated"/>
          <p:cNvPicPr preferRelativeResize="0">
            <a:picLocks noGrp="1"/>
          </p:cNvPicPr>
          <p:nvPr>
            <p:ph type="body" idx="1"/>
          </p:nvPr>
        </p:nvPicPr>
        <p:blipFill rotWithShape="1">
          <a:blip r:embed="rId3">
            <a:alphaModFix/>
          </a:blip>
          <a:srcRect/>
          <a:stretch/>
        </p:blipFill>
        <p:spPr>
          <a:xfrm>
            <a:off x="5298519" y="741986"/>
            <a:ext cx="3119676" cy="342202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620"/>
        <p:cNvGrpSpPr/>
        <p:nvPr/>
      </p:nvGrpSpPr>
      <p:grpSpPr>
        <a:xfrm>
          <a:off x="0" y="0"/>
          <a:ext cx="0" cy="0"/>
          <a:chOff x="0" y="0"/>
          <a:chExt cx="0" cy="0"/>
        </a:xfrm>
      </p:grpSpPr>
      <p:sp>
        <p:nvSpPr>
          <p:cNvPr id="621" name="Google Shape;621;g73cfc90f82_0_8"/>
          <p:cNvSpPr/>
          <p:nvPr/>
        </p:nvSpPr>
        <p:spPr>
          <a:xfrm>
            <a:off x="0" y="0"/>
            <a:ext cx="3553800" cy="51435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Gill Sans"/>
              <a:buNone/>
            </a:pPr>
            <a:endParaRPr sz="1800" b="0" i="0" u="none" strike="noStrike" cap="none">
              <a:solidFill>
                <a:srgbClr val="FFFFFF"/>
              </a:solidFill>
              <a:latin typeface="Gill Sans"/>
              <a:ea typeface="Gill Sans"/>
              <a:cs typeface="Gill Sans"/>
              <a:sym typeface="Gill Sans"/>
            </a:endParaRPr>
          </a:p>
        </p:txBody>
      </p:sp>
      <p:sp>
        <p:nvSpPr>
          <p:cNvPr id="622" name="Google Shape;622;g73cfc90f82_0_8"/>
          <p:cNvSpPr txBox="1">
            <a:spLocks noGrp="1"/>
          </p:cNvSpPr>
          <p:nvPr>
            <p:ph type="title"/>
          </p:nvPr>
        </p:nvSpPr>
        <p:spPr>
          <a:xfrm>
            <a:off x="480060" y="1897670"/>
            <a:ext cx="2551200" cy="1121700"/>
          </a:xfrm>
          <a:prstGeom prst="rect">
            <a:avLst/>
          </a:prstGeom>
          <a:noFill/>
          <a:ln w="9525" cap="flat" cmpd="sng">
            <a:solidFill>
              <a:srgbClr val="FFFFFF"/>
            </a:solidFill>
            <a:prstDash val="solid"/>
            <a:round/>
            <a:headEnd type="none" w="sm" len="sm"/>
            <a:tailEnd type="none" w="sm" len="sm"/>
          </a:ln>
        </p:spPr>
        <p:txBody>
          <a:bodyPr spcFirstLastPara="1" wrap="square" lIns="182875" tIns="182875" rIns="182875" bIns="182875" anchor="ctr" anchorCtr="0">
            <a:noAutofit/>
          </a:bodyPr>
          <a:lstStyle/>
          <a:p>
            <a:pPr marL="0" lvl="0" indent="0" algn="ctr" rtl="0">
              <a:lnSpc>
                <a:spcPct val="90000"/>
              </a:lnSpc>
              <a:spcBef>
                <a:spcPts val="0"/>
              </a:spcBef>
              <a:spcAft>
                <a:spcPts val="0"/>
              </a:spcAft>
              <a:buClr>
                <a:srgbClr val="FFFFFF"/>
              </a:buClr>
              <a:buSzPts val="2100"/>
              <a:buFont typeface="Gill Sans"/>
              <a:buNone/>
            </a:pPr>
            <a:r>
              <a:rPr lang="en-US">
                <a:solidFill>
                  <a:srgbClr val="FFFFFF"/>
                </a:solidFill>
              </a:rPr>
              <a:t>PROBLEM OF PRACTICE</a:t>
            </a:r>
            <a:endParaRPr/>
          </a:p>
        </p:txBody>
      </p:sp>
      <p:sp>
        <p:nvSpPr>
          <p:cNvPr id="623" name="Google Shape;623;g73cfc90f82_0_8"/>
          <p:cNvSpPr/>
          <p:nvPr/>
        </p:nvSpPr>
        <p:spPr>
          <a:xfrm>
            <a:off x="3564958" y="0"/>
            <a:ext cx="5579100" cy="51435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Gill Sans"/>
              <a:buNone/>
            </a:pPr>
            <a:endParaRPr sz="1800" b="0" i="0" u="none" strike="noStrike" cap="none">
              <a:solidFill>
                <a:srgbClr val="FFFFFF"/>
              </a:solidFill>
              <a:latin typeface="Gill Sans"/>
              <a:ea typeface="Gill Sans"/>
              <a:cs typeface="Gill Sans"/>
              <a:sym typeface="Gill Sans"/>
            </a:endParaRPr>
          </a:p>
        </p:txBody>
      </p:sp>
      <p:sp>
        <p:nvSpPr>
          <p:cNvPr id="624" name="Google Shape;624;g73cfc90f82_0_8"/>
          <p:cNvSpPr txBox="1">
            <a:spLocks noGrp="1"/>
          </p:cNvSpPr>
          <p:nvPr>
            <p:ph type="body" idx="1"/>
          </p:nvPr>
        </p:nvSpPr>
        <p:spPr>
          <a:xfrm>
            <a:off x="3953690" y="357052"/>
            <a:ext cx="4815900" cy="3948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000"/>
              <a:buNone/>
            </a:pPr>
            <a:r>
              <a:rPr lang="en-US" sz="2000" i="1">
                <a:solidFill>
                  <a:srgbClr val="FFC000"/>
                </a:solidFill>
              </a:rPr>
              <a:t>How well do the qualities of the tasks deepen thinking and learning? </a:t>
            </a:r>
            <a:endParaRPr/>
          </a:p>
          <a:p>
            <a:pPr marL="0" lvl="0" indent="0" algn="l" rtl="0">
              <a:lnSpc>
                <a:spcPct val="100000"/>
              </a:lnSpc>
              <a:spcBef>
                <a:spcPts val="750"/>
              </a:spcBef>
              <a:spcAft>
                <a:spcPts val="0"/>
              </a:spcAft>
              <a:buSzPts val="1800"/>
              <a:buNone/>
            </a:pPr>
            <a:r>
              <a:rPr lang="en-US" sz="1800" i="1">
                <a:solidFill>
                  <a:srgbClr val="FFF3CC"/>
                </a:solidFill>
              </a:rPr>
              <a:t>Does the task:</a:t>
            </a:r>
            <a:endParaRPr/>
          </a:p>
          <a:p>
            <a:pPr marL="171450" lvl="0" indent="-171450" algn="l" rtl="0">
              <a:lnSpc>
                <a:spcPct val="100000"/>
              </a:lnSpc>
              <a:spcBef>
                <a:spcPts val="750"/>
              </a:spcBef>
              <a:spcAft>
                <a:spcPts val="0"/>
              </a:spcAft>
              <a:buClr>
                <a:srgbClr val="00FF00"/>
              </a:buClr>
              <a:buSzPts val="1800"/>
              <a:buFont typeface="Courier New"/>
              <a:buChar char="o"/>
            </a:pPr>
            <a:r>
              <a:rPr lang="en-US" sz="1800" i="1">
                <a:solidFill>
                  <a:srgbClr val="00FF00"/>
                </a:solidFill>
              </a:rPr>
              <a:t>challenge students to move beyond their current level of understanding, and skill in the reasoning of the discipline? </a:t>
            </a:r>
            <a:endParaRPr>
              <a:solidFill>
                <a:srgbClr val="00FF00"/>
              </a:solidFill>
            </a:endParaRPr>
          </a:p>
          <a:p>
            <a:pPr marL="171450" lvl="0" indent="-171450" algn="l" rtl="0">
              <a:lnSpc>
                <a:spcPct val="100000"/>
              </a:lnSpc>
              <a:spcBef>
                <a:spcPts val="750"/>
              </a:spcBef>
              <a:spcAft>
                <a:spcPts val="0"/>
              </a:spcAft>
              <a:buSzPts val="1800"/>
              <a:buFont typeface="Courier New"/>
              <a:buChar char="o"/>
            </a:pPr>
            <a:r>
              <a:rPr lang="en-US" sz="1800" i="1">
                <a:solidFill>
                  <a:srgbClr val="FFF3CC"/>
                </a:solidFill>
              </a:rPr>
              <a:t>encourage students to generate and articulate original ideas, explanations, solutions, responses or findings?</a:t>
            </a:r>
            <a:endParaRPr/>
          </a:p>
          <a:p>
            <a:pPr marL="171450" lvl="0" indent="-171450" algn="l" rtl="0">
              <a:lnSpc>
                <a:spcPct val="100000"/>
              </a:lnSpc>
              <a:spcBef>
                <a:spcPts val="750"/>
              </a:spcBef>
              <a:spcAft>
                <a:spcPts val="0"/>
              </a:spcAft>
              <a:buSzPts val="1800"/>
              <a:buFont typeface="Courier New"/>
              <a:buChar char="o"/>
            </a:pPr>
            <a:r>
              <a:rPr lang="en-US" sz="1800" i="1">
                <a:solidFill>
                  <a:srgbClr val="FFF3CC"/>
                </a:solidFill>
              </a:rPr>
              <a:t>promote students' understanding of big ideas? and</a:t>
            </a:r>
            <a:endParaRPr/>
          </a:p>
          <a:p>
            <a:pPr marL="171450" lvl="0" indent="-171450" algn="l" rtl="0">
              <a:lnSpc>
                <a:spcPct val="100000"/>
              </a:lnSpc>
              <a:spcBef>
                <a:spcPts val="750"/>
              </a:spcBef>
              <a:spcAft>
                <a:spcPts val="0"/>
              </a:spcAft>
              <a:buSzPts val="1800"/>
              <a:buFont typeface="Courier New"/>
              <a:buChar char="o"/>
            </a:pPr>
            <a:r>
              <a:rPr lang="en-US" sz="1800" i="1">
                <a:solidFill>
                  <a:srgbClr val="FFF3CC"/>
                </a:solidFill>
              </a:rPr>
              <a:t>ensure deep understanding and thinking? </a:t>
            </a:r>
            <a:endParaRPr sz="1800">
              <a:solidFill>
                <a:srgbClr val="FFF3CC"/>
              </a:solidFill>
            </a:endParaRPr>
          </a:p>
          <a:p>
            <a:pPr marL="171450" lvl="0" indent="-85725" algn="l" rtl="0">
              <a:lnSpc>
                <a:spcPct val="100000"/>
              </a:lnSpc>
              <a:spcBef>
                <a:spcPts val="750"/>
              </a:spcBef>
              <a:spcAft>
                <a:spcPts val="0"/>
              </a:spcAft>
              <a:buSzPts val="135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98"/>
        <p:cNvGrpSpPr/>
        <p:nvPr/>
      </p:nvGrpSpPr>
      <p:grpSpPr>
        <a:xfrm>
          <a:off x="0" y="0"/>
          <a:ext cx="0" cy="0"/>
          <a:chOff x="0" y="0"/>
          <a:chExt cx="0" cy="0"/>
        </a:xfrm>
      </p:grpSpPr>
      <p:sp>
        <p:nvSpPr>
          <p:cNvPr id="399" name="Google Shape;399;p6"/>
          <p:cNvSpPr/>
          <p:nvPr/>
        </p:nvSpPr>
        <p:spPr>
          <a:xfrm>
            <a:off x="0" y="0"/>
            <a:ext cx="3553691" cy="51435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Gill Sans"/>
              <a:buNone/>
            </a:pPr>
            <a:endParaRPr sz="1800" b="0" i="0" u="none" strike="noStrike" cap="none">
              <a:solidFill>
                <a:srgbClr val="FFFFFF"/>
              </a:solidFill>
              <a:latin typeface="Gill Sans"/>
              <a:ea typeface="Gill Sans"/>
              <a:cs typeface="Gill Sans"/>
              <a:sym typeface="Gill Sans"/>
            </a:endParaRPr>
          </a:p>
        </p:txBody>
      </p:sp>
      <p:sp>
        <p:nvSpPr>
          <p:cNvPr id="400" name="Google Shape;400;p6"/>
          <p:cNvSpPr txBox="1">
            <a:spLocks noGrp="1"/>
          </p:cNvSpPr>
          <p:nvPr>
            <p:ph type="title"/>
          </p:nvPr>
        </p:nvSpPr>
        <p:spPr>
          <a:xfrm>
            <a:off x="480060" y="1897670"/>
            <a:ext cx="2551176" cy="1121845"/>
          </a:xfrm>
          <a:prstGeom prst="rect">
            <a:avLst/>
          </a:prstGeom>
          <a:noFill/>
          <a:ln w="9525" cap="flat" cmpd="sng">
            <a:solidFill>
              <a:srgbClr val="FFFFFF"/>
            </a:solidFill>
            <a:prstDash val="solid"/>
            <a:round/>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FFFFFF"/>
              </a:buClr>
              <a:buSzPts val="2100"/>
              <a:buFont typeface="Gill Sans"/>
              <a:buNone/>
            </a:pPr>
            <a:r>
              <a:rPr lang="en-US">
                <a:solidFill>
                  <a:srgbClr val="FFFFFF"/>
                </a:solidFill>
              </a:rPr>
              <a:t>PROBLEM OF PRACTICE</a:t>
            </a:r>
            <a:endParaRPr/>
          </a:p>
        </p:txBody>
      </p:sp>
      <p:sp>
        <p:nvSpPr>
          <p:cNvPr id="401" name="Google Shape;401;p6"/>
          <p:cNvSpPr/>
          <p:nvPr/>
        </p:nvSpPr>
        <p:spPr>
          <a:xfrm>
            <a:off x="3564958" y="0"/>
            <a:ext cx="5579042" cy="514349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Gill Sans"/>
              <a:buNone/>
            </a:pPr>
            <a:endParaRPr sz="1800" b="0" i="0" u="none" strike="noStrike" cap="none">
              <a:solidFill>
                <a:srgbClr val="FFFFFF"/>
              </a:solidFill>
              <a:latin typeface="Gill Sans"/>
              <a:ea typeface="Gill Sans"/>
              <a:cs typeface="Gill Sans"/>
              <a:sym typeface="Gill Sans"/>
            </a:endParaRPr>
          </a:p>
        </p:txBody>
      </p:sp>
      <p:sp>
        <p:nvSpPr>
          <p:cNvPr id="402" name="Google Shape;402;p6"/>
          <p:cNvSpPr txBox="1">
            <a:spLocks noGrp="1"/>
          </p:cNvSpPr>
          <p:nvPr>
            <p:ph type="body" idx="1"/>
          </p:nvPr>
        </p:nvSpPr>
        <p:spPr>
          <a:xfrm>
            <a:off x="3953690" y="357052"/>
            <a:ext cx="4815841" cy="394797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000"/>
              <a:buNone/>
            </a:pPr>
            <a:r>
              <a:rPr lang="en-US" sz="2000" i="1">
                <a:solidFill>
                  <a:srgbClr val="FFC000"/>
                </a:solidFill>
              </a:rPr>
              <a:t>How well do the qualities of the tasks deepen thinking and learning? </a:t>
            </a:r>
            <a:endParaRPr/>
          </a:p>
          <a:p>
            <a:pPr marL="0" lvl="0" indent="0" algn="l" rtl="0">
              <a:lnSpc>
                <a:spcPct val="100000"/>
              </a:lnSpc>
              <a:spcBef>
                <a:spcPts val="750"/>
              </a:spcBef>
              <a:spcAft>
                <a:spcPts val="0"/>
              </a:spcAft>
              <a:buSzPts val="1800"/>
              <a:buNone/>
            </a:pPr>
            <a:r>
              <a:rPr lang="en-US" sz="1800" i="1">
                <a:solidFill>
                  <a:srgbClr val="FFF3CC"/>
                </a:solidFill>
              </a:rPr>
              <a:t>Does the task:</a:t>
            </a:r>
            <a:endParaRPr/>
          </a:p>
          <a:p>
            <a:pPr marL="171450" lvl="0" indent="-171450" algn="l" rtl="0">
              <a:lnSpc>
                <a:spcPct val="100000"/>
              </a:lnSpc>
              <a:spcBef>
                <a:spcPts val="750"/>
              </a:spcBef>
              <a:spcAft>
                <a:spcPts val="0"/>
              </a:spcAft>
              <a:buSzPts val="1800"/>
              <a:buFont typeface="Courier New"/>
              <a:buChar char="o"/>
            </a:pPr>
            <a:r>
              <a:rPr lang="en-US" sz="1800" i="1">
                <a:solidFill>
                  <a:srgbClr val="FFF3CC"/>
                </a:solidFill>
              </a:rPr>
              <a:t>challenge students to move beyond their current level of understanding, and skill in the reasoning of the discipline? </a:t>
            </a:r>
            <a:endParaRPr/>
          </a:p>
          <a:p>
            <a:pPr marL="171450" lvl="0" indent="-171450" algn="l" rtl="0">
              <a:lnSpc>
                <a:spcPct val="100000"/>
              </a:lnSpc>
              <a:spcBef>
                <a:spcPts val="750"/>
              </a:spcBef>
              <a:spcAft>
                <a:spcPts val="0"/>
              </a:spcAft>
              <a:buSzPts val="1800"/>
              <a:buFont typeface="Courier New"/>
              <a:buChar char="o"/>
            </a:pPr>
            <a:r>
              <a:rPr lang="en-US" sz="1800" i="1">
                <a:solidFill>
                  <a:srgbClr val="FFF3CC"/>
                </a:solidFill>
              </a:rPr>
              <a:t>encourage students to generate and articulate original ideas, explanations, solutions, responses or findings?</a:t>
            </a:r>
            <a:endParaRPr/>
          </a:p>
          <a:p>
            <a:pPr marL="171450" lvl="0" indent="-171450" algn="l" rtl="0">
              <a:lnSpc>
                <a:spcPct val="100000"/>
              </a:lnSpc>
              <a:spcBef>
                <a:spcPts val="750"/>
              </a:spcBef>
              <a:spcAft>
                <a:spcPts val="0"/>
              </a:spcAft>
              <a:buSzPts val="1800"/>
              <a:buFont typeface="Courier New"/>
              <a:buChar char="o"/>
            </a:pPr>
            <a:r>
              <a:rPr lang="en-US" sz="1800" i="1">
                <a:solidFill>
                  <a:srgbClr val="FFF3CC"/>
                </a:solidFill>
              </a:rPr>
              <a:t>promote students' understanding of big ideas? and</a:t>
            </a:r>
            <a:endParaRPr/>
          </a:p>
          <a:p>
            <a:pPr marL="171450" lvl="0" indent="-171450" algn="l" rtl="0">
              <a:lnSpc>
                <a:spcPct val="100000"/>
              </a:lnSpc>
              <a:spcBef>
                <a:spcPts val="750"/>
              </a:spcBef>
              <a:spcAft>
                <a:spcPts val="0"/>
              </a:spcAft>
              <a:buSzPts val="1800"/>
              <a:buFont typeface="Courier New"/>
              <a:buChar char="o"/>
            </a:pPr>
            <a:r>
              <a:rPr lang="en-US" sz="1800" i="1">
                <a:solidFill>
                  <a:srgbClr val="FFF3CC"/>
                </a:solidFill>
              </a:rPr>
              <a:t>ensure deep understanding and thinking? </a:t>
            </a:r>
            <a:endParaRPr sz="1800">
              <a:solidFill>
                <a:srgbClr val="FFF3CC"/>
              </a:solidFill>
            </a:endParaRPr>
          </a:p>
          <a:p>
            <a:pPr marL="171450" lvl="0" indent="-85725" algn="l" rtl="0">
              <a:lnSpc>
                <a:spcPct val="100000"/>
              </a:lnSpc>
              <a:spcBef>
                <a:spcPts val="750"/>
              </a:spcBef>
              <a:spcAft>
                <a:spcPts val="0"/>
              </a:spcAft>
              <a:buSzPts val="1350"/>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29"/>
          <p:cNvSpPr txBox="1">
            <a:spLocks noGrp="1"/>
          </p:cNvSpPr>
          <p:nvPr>
            <p:ph type="title"/>
          </p:nvPr>
        </p:nvSpPr>
        <p:spPr>
          <a:xfrm>
            <a:off x="1673352" y="723519"/>
            <a:ext cx="5797296" cy="89154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262626"/>
              </a:buClr>
              <a:buSzPts val="2100"/>
              <a:buFont typeface="Gill Sans"/>
              <a:buNone/>
            </a:pPr>
            <a:r>
              <a:rPr lang="en-US"/>
              <a:t>LEARNING INTENTION</a:t>
            </a:r>
            <a:endParaRPr/>
          </a:p>
        </p:txBody>
      </p:sp>
      <p:sp>
        <p:nvSpPr>
          <p:cNvPr id="630" name="Google Shape;630;p29"/>
          <p:cNvSpPr txBox="1">
            <a:spLocks noGrp="1"/>
          </p:cNvSpPr>
          <p:nvPr>
            <p:ph type="body" idx="1"/>
          </p:nvPr>
        </p:nvSpPr>
        <p:spPr>
          <a:xfrm>
            <a:off x="1673352" y="1978534"/>
            <a:ext cx="5797296" cy="2890028"/>
          </a:xfrm>
          <a:prstGeom prst="rect">
            <a:avLst/>
          </a:prstGeom>
          <a:solidFill>
            <a:srgbClr val="F1F5CD"/>
          </a:solid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2400"/>
              <a:buChar char="•"/>
            </a:pPr>
            <a:r>
              <a:rPr lang="en-US" sz="2400"/>
              <a:t>You will deepen your understanding of some main ideas for the concept of learning challenge, and the strategies that teachers could use to ensure this.</a:t>
            </a:r>
            <a:endParaRPr/>
          </a:p>
          <a:p>
            <a:pPr marL="171450" lvl="0" indent="-171450" algn="l" rtl="0">
              <a:lnSpc>
                <a:spcPct val="100000"/>
              </a:lnSpc>
              <a:spcBef>
                <a:spcPts val="750"/>
              </a:spcBef>
              <a:spcAft>
                <a:spcPts val="0"/>
              </a:spcAft>
              <a:buSzPts val="2400"/>
              <a:buChar char="•"/>
            </a:pPr>
            <a:r>
              <a:rPr lang="en-US" sz="2400"/>
              <a:t>You will be able to apply this understanding when developing lessons across KLAs.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30"/>
          <p:cNvSpPr txBox="1">
            <a:spLocks noGrp="1"/>
          </p:cNvSpPr>
          <p:nvPr>
            <p:ph type="title"/>
          </p:nvPr>
        </p:nvSpPr>
        <p:spPr>
          <a:xfrm>
            <a:off x="1673352" y="723519"/>
            <a:ext cx="5797296" cy="89154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262626"/>
              </a:buClr>
              <a:buSzPts val="2100"/>
              <a:buFont typeface="Gill Sans"/>
              <a:buNone/>
            </a:pPr>
            <a:r>
              <a:rPr lang="en-US"/>
              <a:t>SUCCESS CRITERIA</a:t>
            </a:r>
            <a:endParaRPr/>
          </a:p>
        </p:txBody>
      </p:sp>
      <p:sp>
        <p:nvSpPr>
          <p:cNvPr id="636" name="Google Shape;636;p30"/>
          <p:cNvSpPr txBox="1">
            <a:spLocks noGrp="1"/>
          </p:cNvSpPr>
          <p:nvPr>
            <p:ph type="body" idx="1"/>
          </p:nvPr>
        </p:nvSpPr>
        <p:spPr>
          <a:xfrm>
            <a:off x="1076700" y="1978525"/>
            <a:ext cx="7179000" cy="2842500"/>
          </a:xfrm>
          <a:prstGeom prst="rect">
            <a:avLst/>
          </a:prstGeom>
          <a:noFill/>
          <a:ln>
            <a:noFill/>
          </a:ln>
        </p:spPr>
        <p:txBody>
          <a:bodyPr spcFirstLastPara="1" wrap="square" lIns="91425" tIns="45700" rIns="91425" bIns="45700" anchor="t" anchorCtr="0">
            <a:normAutofit/>
          </a:bodyPr>
          <a:lstStyle/>
          <a:p>
            <a:pPr marL="171450" lvl="0" indent="-171450" algn="l" rtl="0">
              <a:lnSpc>
                <a:spcPct val="100000"/>
              </a:lnSpc>
              <a:spcBef>
                <a:spcPts val="0"/>
              </a:spcBef>
              <a:spcAft>
                <a:spcPts val="0"/>
              </a:spcAft>
              <a:buSzPts val="2400"/>
              <a:buChar char="•"/>
            </a:pPr>
            <a:r>
              <a:rPr lang="en-US" sz="2400" dirty="0"/>
              <a:t>Your annotated diagram of the Learning Pit will incorporate the the main ideas and teaching strategies shown in the video.</a:t>
            </a:r>
            <a:endParaRPr dirty="0"/>
          </a:p>
          <a:p>
            <a:pPr marL="171450" lvl="0" indent="-171450" algn="l" rtl="0">
              <a:lnSpc>
                <a:spcPct val="100000"/>
              </a:lnSpc>
              <a:spcBef>
                <a:spcPts val="750"/>
              </a:spcBef>
              <a:spcAft>
                <a:spcPts val="0"/>
              </a:spcAft>
              <a:buSzPts val="2400"/>
              <a:buChar char="•"/>
            </a:pPr>
            <a:r>
              <a:rPr lang="en-US" sz="2400" dirty="0"/>
              <a:t>Your lesson will meet the collaboratively developed success criteria for a lesson that “challenges students to move beyond their current level of understanding”.</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g73cfc90f82_0_16"/>
          <p:cNvSpPr txBox="1">
            <a:spLocks noGrp="1"/>
          </p:cNvSpPr>
          <p:nvPr>
            <p:ph type="title"/>
          </p:nvPr>
        </p:nvSpPr>
        <p:spPr>
          <a:xfrm>
            <a:off x="1673352" y="723519"/>
            <a:ext cx="5797200" cy="89160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Autofit/>
          </a:bodyPr>
          <a:lstStyle/>
          <a:p>
            <a:pPr marL="0" lvl="0" indent="0" algn="ctr" rtl="0">
              <a:lnSpc>
                <a:spcPct val="90000"/>
              </a:lnSpc>
              <a:spcBef>
                <a:spcPts val="0"/>
              </a:spcBef>
              <a:spcAft>
                <a:spcPts val="0"/>
              </a:spcAft>
              <a:buSzPts val="1800"/>
              <a:buNone/>
            </a:pPr>
            <a:r>
              <a:rPr lang="en-US"/>
              <a:t>PERFORMANCE OF UNDERSTANDING</a:t>
            </a:r>
            <a:endParaRPr/>
          </a:p>
        </p:txBody>
      </p:sp>
      <p:sp>
        <p:nvSpPr>
          <p:cNvPr id="643" name="Google Shape;643;g73cfc90f82_0_16"/>
          <p:cNvSpPr txBox="1">
            <a:spLocks noGrp="1"/>
          </p:cNvSpPr>
          <p:nvPr>
            <p:ph type="body" idx="1"/>
          </p:nvPr>
        </p:nvSpPr>
        <p:spPr>
          <a:xfrm>
            <a:off x="1090863" y="1978534"/>
            <a:ext cx="6753725" cy="3164966"/>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750"/>
              </a:spcBef>
              <a:spcAft>
                <a:spcPts val="0"/>
              </a:spcAft>
              <a:buSzPts val="1800"/>
              <a:buAutoNum type="arabicPeriod"/>
            </a:pPr>
            <a:r>
              <a:rPr lang="en-US" sz="2400" dirty="0"/>
              <a:t>You will collaborate with others in your group to annotate or illustrate the diagram of the Learning Pit with the main ideas and suggested teaching strategies from the video. </a:t>
            </a:r>
            <a:endParaRPr sz="2400" dirty="0"/>
          </a:p>
          <a:p>
            <a:pPr marL="457200" lvl="0" indent="-342900" algn="l" rtl="0">
              <a:lnSpc>
                <a:spcPct val="100000"/>
              </a:lnSpc>
              <a:spcBef>
                <a:spcPts val="750"/>
              </a:spcBef>
              <a:spcAft>
                <a:spcPts val="0"/>
              </a:spcAft>
              <a:buSzPts val="1800"/>
              <a:buAutoNum type="arabicPeriod"/>
            </a:pPr>
            <a:r>
              <a:rPr lang="en-US" sz="2400" dirty="0"/>
              <a:t>You will reflect on your lesson plan to gauge the level of challenge and modify it as required.</a:t>
            </a:r>
            <a:endParaRPr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pic>
        <p:nvPicPr>
          <p:cNvPr id="648" name="Google Shape;648;p31" descr="A close up of a piece of paper&#10;&#10;Description automatically generated"/>
          <p:cNvPicPr preferRelativeResize="0"/>
          <p:nvPr/>
        </p:nvPicPr>
        <p:blipFill rotWithShape="1">
          <a:blip r:embed="rId3">
            <a:alphaModFix/>
          </a:blip>
          <a:srcRect/>
          <a:stretch/>
        </p:blipFill>
        <p:spPr>
          <a:xfrm>
            <a:off x="510809" y="0"/>
            <a:ext cx="8122381" cy="5143500"/>
          </a:xfrm>
          <a:prstGeom prst="rect">
            <a:avLst/>
          </a:prstGeom>
          <a:noFill/>
          <a:ln>
            <a:noFill/>
          </a:ln>
        </p:spPr>
      </p:pic>
      <p:sp>
        <p:nvSpPr>
          <p:cNvPr id="649" name="Google Shape;649;p31"/>
          <p:cNvSpPr txBox="1"/>
          <p:nvPr/>
        </p:nvSpPr>
        <p:spPr>
          <a:xfrm>
            <a:off x="1718525" y="605500"/>
            <a:ext cx="5015700" cy="102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Gill Sans"/>
                <a:ea typeface="Gill Sans"/>
                <a:cs typeface="Gill Sans"/>
                <a:sym typeface="Gill Sans"/>
              </a:rPr>
              <a:t>Collaborate with others in your group to annotate and/or illustrate this diagram with the main ideas and suggested teaching strategies from the video.</a:t>
            </a:r>
            <a:endParaRPr sz="1800" b="0" i="0" u="none" strike="noStrike" cap="none">
              <a:solidFill>
                <a:srgbClr val="000000"/>
              </a:solidFill>
              <a:latin typeface="Gill Sans"/>
              <a:ea typeface="Gill Sans"/>
              <a:cs typeface="Gill Sans"/>
              <a:sym typeface="Gill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139AA5-895A-EB48-B560-9E9AB8410B7D}"/>
              </a:ext>
            </a:extLst>
          </p:cNvPr>
          <p:cNvSpPr txBox="1"/>
          <p:nvPr/>
        </p:nvSpPr>
        <p:spPr>
          <a:xfrm>
            <a:off x="593558" y="160421"/>
            <a:ext cx="7956884" cy="400110"/>
          </a:xfrm>
          <a:prstGeom prst="rect">
            <a:avLst/>
          </a:prstGeom>
          <a:solidFill>
            <a:schemeClr val="bg1"/>
          </a:solidFill>
        </p:spPr>
        <p:txBody>
          <a:bodyPr wrap="square" rtlCol="0">
            <a:spAutoFit/>
          </a:bodyPr>
          <a:lstStyle/>
          <a:p>
            <a:r>
              <a:rPr lang="en-US" sz="2000" dirty="0"/>
              <a:t>REFLECT &amp; MODIFY YOUR LESSONS TO ENSURE CHALLENGE </a:t>
            </a:r>
          </a:p>
        </p:txBody>
      </p:sp>
      <p:sp>
        <p:nvSpPr>
          <p:cNvPr id="3" name="TextBox 2">
            <a:extLst>
              <a:ext uri="{FF2B5EF4-FFF2-40B4-BE49-F238E27FC236}">
                <a16:creationId xmlns:a16="http://schemas.microsoft.com/office/drawing/2014/main" id="{AFA8DFD7-7965-4843-B144-D4CE1743EAC4}"/>
              </a:ext>
            </a:extLst>
          </p:cNvPr>
          <p:cNvSpPr txBox="1"/>
          <p:nvPr/>
        </p:nvSpPr>
        <p:spPr>
          <a:xfrm>
            <a:off x="208547" y="1042735"/>
            <a:ext cx="8646695" cy="1938992"/>
          </a:xfrm>
          <a:prstGeom prst="rect">
            <a:avLst/>
          </a:prstGeom>
          <a:solidFill>
            <a:schemeClr val="accent1">
              <a:lumMod val="20000"/>
              <a:lumOff val="80000"/>
            </a:schemeClr>
          </a:solidFill>
        </p:spPr>
        <p:txBody>
          <a:bodyPr wrap="square" rtlCol="0">
            <a:spAutoFit/>
          </a:bodyPr>
          <a:lstStyle/>
          <a:p>
            <a:r>
              <a:rPr lang="en-US" sz="2400" dirty="0"/>
              <a:t>SUCCESS CRITERIA</a:t>
            </a:r>
          </a:p>
          <a:p>
            <a:endParaRPr lang="en-US" sz="2400" dirty="0"/>
          </a:p>
          <a:p>
            <a:r>
              <a:rPr lang="en-US" sz="2400" dirty="0"/>
              <a:t>How will you know if you’ve been successful?</a:t>
            </a:r>
          </a:p>
          <a:p>
            <a:endParaRPr lang="en-US" sz="2400" dirty="0"/>
          </a:p>
          <a:p>
            <a:r>
              <a:rPr lang="en-US" sz="2400" dirty="0"/>
              <a:t>Collaboratively develop Success Criteria </a:t>
            </a:r>
          </a:p>
        </p:txBody>
      </p:sp>
    </p:spTree>
    <p:extLst>
      <p:ext uri="{BB962C8B-B14F-4D97-AF65-F5344CB8AC3E}">
        <p14:creationId xmlns:p14="http://schemas.microsoft.com/office/powerpoint/2010/main" val="12414141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g73cfc90f82_0_40"/>
          <p:cNvSpPr txBox="1">
            <a:spLocks noGrp="1"/>
          </p:cNvSpPr>
          <p:nvPr>
            <p:ph type="title"/>
          </p:nvPr>
        </p:nvSpPr>
        <p:spPr>
          <a:xfrm>
            <a:off x="603504" y="1682871"/>
            <a:ext cx="3365100" cy="856200"/>
          </a:xfrm>
          <a:prstGeom prst="rect">
            <a:avLst/>
          </a:prstGeom>
          <a:solidFill>
            <a:srgbClr val="FFFFFF"/>
          </a:solidFill>
          <a:ln w="9525" cap="flat" cmpd="sng">
            <a:solidFill>
              <a:srgbClr val="404040"/>
            </a:solidFill>
            <a:prstDash val="solid"/>
            <a:round/>
            <a:headEnd type="none" w="sm" len="sm"/>
            <a:tailEnd type="none" w="sm" len="sm"/>
          </a:ln>
        </p:spPr>
        <p:txBody>
          <a:bodyPr spcFirstLastPara="1" wrap="square" lIns="182875" tIns="182875" rIns="182875" bIns="182875" anchor="ctr" anchorCtr="1">
            <a:noAutofit/>
          </a:bodyPr>
          <a:lstStyle/>
          <a:p>
            <a:pPr marL="0" lvl="0" indent="0" algn="ctr" rtl="0">
              <a:lnSpc>
                <a:spcPct val="90000"/>
              </a:lnSpc>
              <a:spcBef>
                <a:spcPts val="0"/>
              </a:spcBef>
              <a:spcAft>
                <a:spcPts val="0"/>
              </a:spcAft>
              <a:buSzPts val="1650"/>
              <a:buNone/>
            </a:pPr>
            <a:r>
              <a:rPr lang="en-US"/>
              <a:t>FOCUS: PERFORMANCE OF UNDERSTANDING</a:t>
            </a:r>
            <a:endParaRPr/>
          </a:p>
        </p:txBody>
      </p:sp>
      <p:sp>
        <p:nvSpPr>
          <p:cNvPr id="656" name="Google Shape;656;g73cfc90f82_0_40"/>
          <p:cNvSpPr txBox="1">
            <a:spLocks noGrp="1"/>
          </p:cNvSpPr>
          <p:nvPr>
            <p:ph type="body" idx="1"/>
          </p:nvPr>
        </p:nvSpPr>
        <p:spPr>
          <a:xfrm>
            <a:off x="4792950" y="603500"/>
            <a:ext cx="4112400" cy="3936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750"/>
              </a:spcBef>
              <a:spcAft>
                <a:spcPts val="0"/>
              </a:spcAft>
              <a:buSzPts val="1425"/>
              <a:buNone/>
            </a:pPr>
            <a:endParaRPr sz="1800" i="1"/>
          </a:p>
          <a:p>
            <a:pPr marL="0" lvl="0" indent="0" algn="l" rtl="0">
              <a:lnSpc>
                <a:spcPct val="100000"/>
              </a:lnSpc>
              <a:spcBef>
                <a:spcPts val="750"/>
              </a:spcBef>
              <a:spcAft>
                <a:spcPts val="0"/>
              </a:spcAft>
              <a:buSzPts val="1425"/>
              <a:buNone/>
            </a:pPr>
            <a:r>
              <a:rPr lang="en-US" sz="1800" i="1"/>
              <a:t>A performance of understanding - what students do, say, make, or write to learn during the lesson - engages students directly with intended knowledge, skills and reasoning and in the process shows students what each of these mean. It deepens students’ understanding and provides strong evidence of what they know and can do.</a:t>
            </a:r>
            <a:endParaRPr sz="1800" i="1"/>
          </a:p>
        </p:txBody>
      </p:sp>
      <p:sp>
        <p:nvSpPr>
          <p:cNvPr id="657" name="Google Shape;657;g73cfc90f82_0_40"/>
          <p:cNvSpPr txBox="1">
            <a:spLocks noGrp="1"/>
          </p:cNvSpPr>
          <p:nvPr>
            <p:ph type="body" idx="2"/>
          </p:nvPr>
        </p:nvSpPr>
        <p:spPr>
          <a:xfrm>
            <a:off x="836676" y="2662439"/>
            <a:ext cx="2846100" cy="1645500"/>
          </a:xfrm>
          <a:prstGeom prst="rect">
            <a:avLst/>
          </a:prstGeom>
          <a:noFill/>
          <a:ln>
            <a:noFill/>
          </a:ln>
        </p:spPr>
        <p:txBody>
          <a:bodyPr spcFirstLastPara="1" wrap="square" lIns="91425" tIns="45700" rIns="91425" bIns="45700" anchor="t" anchorCtr="1">
            <a:noAutofit/>
          </a:bodyPr>
          <a:lstStyle/>
          <a:p>
            <a:pPr marL="0" lvl="0" indent="0" algn="ctr" rtl="0">
              <a:lnSpc>
                <a:spcPct val="100000"/>
              </a:lnSpc>
              <a:spcBef>
                <a:spcPts val="750"/>
              </a:spcBef>
              <a:spcAft>
                <a:spcPts val="0"/>
              </a:spcAft>
              <a:buSzPts val="1125"/>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Shape 661"/>
        <p:cNvGrpSpPr/>
        <p:nvPr/>
      </p:nvGrpSpPr>
      <p:grpSpPr>
        <a:xfrm>
          <a:off x="0" y="0"/>
          <a:ext cx="0" cy="0"/>
          <a:chOff x="0" y="0"/>
          <a:chExt cx="0" cy="0"/>
        </a:xfrm>
      </p:grpSpPr>
      <p:sp>
        <p:nvSpPr>
          <p:cNvPr id="662" name="Google Shape;662;p33"/>
          <p:cNvSpPr txBox="1">
            <a:spLocks noGrp="1"/>
          </p:cNvSpPr>
          <p:nvPr>
            <p:ph type="title"/>
          </p:nvPr>
        </p:nvSpPr>
        <p:spPr>
          <a:xfrm>
            <a:off x="1673352" y="723519"/>
            <a:ext cx="5797296" cy="89154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262626"/>
              </a:buClr>
              <a:buSzPts val="2100"/>
              <a:buFont typeface="Gill Sans"/>
              <a:buNone/>
            </a:pPr>
            <a:r>
              <a:rPr lang="en-US"/>
              <a:t>LEARNING TARGET</a:t>
            </a:r>
            <a:endParaRPr/>
          </a:p>
        </p:txBody>
      </p:sp>
      <p:sp>
        <p:nvSpPr>
          <p:cNvPr id="663" name="Google Shape;663;p33"/>
          <p:cNvSpPr txBox="1">
            <a:spLocks noGrp="1"/>
          </p:cNvSpPr>
          <p:nvPr>
            <p:ph type="body" idx="1"/>
          </p:nvPr>
        </p:nvSpPr>
        <p:spPr>
          <a:xfrm>
            <a:off x="889687" y="1717590"/>
            <a:ext cx="5797296" cy="3225114"/>
          </a:xfrm>
          <a:prstGeom prst="rect">
            <a:avLst/>
          </a:prstGeom>
          <a:solidFill>
            <a:srgbClr val="F1F5CD"/>
          </a:solid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5"/>
              <a:buNone/>
            </a:pPr>
            <a:endParaRPr sz="2405"/>
          </a:p>
          <a:p>
            <a:pPr marL="457200" lvl="0" indent="-381000" algn="l" rtl="0">
              <a:lnSpc>
                <a:spcPct val="90000"/>
              </a:lnSpc>
              <a:spcBef>
                <a:spcPts val="750"/>
              </a:spcBef>
              <a:spcAft>
                <a:spcPts val="0"/>
              </a:spcAft>
              <a:buSzPts val="2400"/>
              <a:buAutoNum type="arabicPeriod"/>
            </a:pPr>
            <a:r>
              <a:rPr lang="en-US" sz="2400"/>
              <a:t>You will deepen your understanding of the essential qualities of a “performance of understanding.”</a:t>
            </a:r>
            <a:endParaRPr sz="2400"/>
          </a:p>
          <a:p>
            <a:pPr marL="457200" lvl="0" indent="-381000" algn="l" rtl="0">
              <a:lnSpc>
                <a:spcPct val="90000"/>
              </a:lnSpc>
              <a:spcBef>
                <a:spcPts val="1000"/>
              </a:spcBef>
              <a:spcAft>
                <a:spcPts val="0"/>
              </a:spcAft>
              <a:buSzPts val="2400"/>
              <a:buAutoNum type="arabicPeriod"/>
            </a:pPr>
            <a:r>
              <a:rPr lang="en-US" sz="2400"/>
              <a:t>You will be able to apply this understanding when developing lessons across the Key Learning Areas.</a:t>
            </a:r>
            <a:endParaRPr sz="2400"/>
          </a:p>
          <a:p>
            <a:pPr marL="0" lvl="0" indent="0" algn="l" rtl="0">
              <a:lnSpc>
                <a:spcPct val="90000"/>
              </a:lnSpc>
              <a:spcBef>
                <a:spcPts val="1000"/>
              </a:spcBef>
              <a:spcAft>
                <a:spcPts val="0"/>
              </a:spcAft>
              <a:buSzPts val="2960"/>
              <a:buNone/>
            </a:pPr>
            <a:endParaRPr sz="145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g73d48e97c0_0_23"/>
          <p:cNvSpPr txBox="1">
            <a:spLocks noGrp="1"/>
          </p:cNvSpPr>
          <p:nvPr>
            <p:ph type="title"/>
          </p:nvPr>
        </p:nvSpPr>
        <p:spPr>
          <a:xfrm>
            <a:off x="1725433" y="302150"/>
            <a:ext cx="5470497" cy="811033"/>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Autofit/>
          </a:bodyPr>
          <a:lstStyle/>
          <a:p>
            <a:pPr marL="0" lvl="0" indent="0" algn="ctr" rtl="0">
              <a:lnSpc>
                <a:spcPct val="90000"/>
              </a:lnSpc>
              <a:spcBef>
                <a:spcPts val="0"/>
              </a:spcBef>
              <a:spcAft>
                <a:spcPts val="0"/>
              </a:spcAft>
              <a:buSzPts val="1800"/>
              <a:buNone/>
            </a:pPr>
            <a:r>
              <a:rPr lang="en-US" dirty="0"/>
              <a:t>SUCCESS CRITERIA</a:t>
            </a:r>
            <a:endParaRPr dirty="0"/>
          </a:p>
        </p:txBody>
      </p:sp>
      <p:sp>
        <p:nvSpPr>
          <p:cNvPr id="670" name="Google Shape;670;g73d48e97c0_0_23"/>
          <p:cNvSpPr txBox="1">
            <a:spLocks noGrp="1"/>
          </p:cNvSpPr>
          <p:nvPr>
            <p:ph type="body" idx="1"/>
          </p:nvPr>
        </p:nvSpPr>
        <p:spPr>
          <a:xfrm>
            <a:off x="222637" y="1351722"/>
            <a:ext cx="8621388" cy="3673403"/>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600"/>
              </a:spcBef>
              <a:spcAft>
                <a:spcPts val="600"/>
              </a:spcAft>
              <a:buSzPts val="2400"/>
              <a:buChar char="●"/>
            </a:pPr>
            <a:r>
              <a:rPr lang="en-US" sz="2200" dirty="0"/>
              <a:t>Your collaboratively developed Chalk Talk will show connections you’ve made from the text to a range of personal beliefs, other texts, and school and classroom practices.</a:t>
            </a:r>
            <a:endParaRPr sz="2200" dirty="0"/>
          </a:p>
          <a:p>
            <a:pPr marL="457200" lvl="0" indent="-381000" algn="l" rtl="0">
              <a:lnSpc>
                <a:spcPct val="100000"/>
              </a:lnSpc>
              <a:spcBef>
                <a:spcPts val="600"/>
              </a:spcBef>
              <a:spcAft>
                <a:spcPts val="600"/>
              </a:spcAft>
              <a:buSzPts val="2400"/>
              <a:buChar char="●"/>
            </a:pPr>
            <a:r>
              <a:rPr lang="en-US" sz="2200" dirty="0"/>
              <a:t>Group discussions using Final Word Protocol will highlight the main ideas underpinning a performance of understanding and possible misunderstandings.</a:t>
            </a:r>
            <a:endParaRPr sz="2200" dirty="0"/>
          </a:p>
          <a:p>
            <a:pPr marL="457200" lvl="0" indent="-381000" algn="l" rtl="0">
              <a:lnSpc>
                <a:spcPct val="100000"/>
              </a:lnSpc>
              <a:spcBef>
                <a:spcPts val="600"/>
              </a:spcBef>
              <a:spcAft>
                <a:spcPts val="600"/>
              </a:spcAft>
              <a:buSzPts val="2400"/>
              <a:buChar char="●"/>
            </a:pPr>
            <a:r>
              <a:rPr lang="en-US" sz="2200" dirty="0"/>
              <a:t>Your performance of understanding for your collaboratively developed lesson will meet all the criteria in the Collaborative Inquiry Guide</a:t>
            </a:r>
            <a:endParaRPr sz="22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4"/>
        <p:cNvGrpSpPr/>
        <p:nvPr/>
      </p:nvGrpSpPr>
      <p:grpSpPr>
        <a:xfrm>
          <a:off x="0" y="0"/>
          <a:ext cx="0" cy="0"/>
          <a:chOff x="0" y="0"/>
          <a:chExt cx="0" cy="0"/>
        </a:xfrm>
      </p:grpSpPr>
      <p:sp>
        <p:nvSpPr>
          <p:cNvPr id="675" name="Google Shape;675;g73d48e97c0_0_14"/>
          <p:cNvSpPr/>
          <p:nvPr/>
        </p:nvSpPr>
        <p:spPr>
          <a:xfrm>
            <a:off x="0" y="0"/>
            <a:ext cx="9144000" cy="51435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76" name="Google Shape;676;g73d48e97c0_0_14"/>
          <p:cNvSpPr/>
          <p:nvPr/>
        </p:nvSpPr>
        <p:spPr>
          <a:xfrm flipH="1">
            <a:off x="0" y="0"/>
            <a:ext cx="3315999" cy="5143500"/>
          </a:xfrm>
          <a:custGeom>
            <a:avLst/>
            <a:gdLst/>
            <a:ahLst/>
            <a:cxnLst/>
            <a:rect l="l" t="t" r="r" b="b"/>
            <a:pathLst>
              <a:path w="4421332" h="6858000" extrusionOk="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77" name="Google Shape;677;g73d48e97c0_0_14"/>
          <p:cNvSpPr/>
          <p:nvPr/>
        </p:nvSpPr>
        <p:spPr>
          <a:xfrm>
            <a:off x="0" y="0"/>
            <a:ext cx="3174170" cy="5143500"/>
          </a:xfrm>
          <a:custGeom>
            <a:avLst/>
            <a:gdLst/>
            <a:ahLst/>
            <a:cxnLst/>
            <a:rect l="l" t="t" r="r" b="b"/>
            <a:pathLst>
              <a:path w="4232227" h="6858000" extrusionOk="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78" name="Google Shape;678;g73d48e97c0_0_14"/>
          <p:cNvSpPr txBox="1">
            <a:spLocks noGrp="1"/>
          </p:cNvSpPr>
          <p:nvPr>
            <p:ph type="title"/>
          </p:nvPr>
        </p:nvSpPr>
        <p:spPr>
          <a:xfrm>
            <a:off x="603504" y="1059366"/>
            <a:ext cx="2153400" cy="1617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FFFF"/>
              </a:buClr>
              <a:buSzPts val="2700"/>
              <a:buFont typeface="Calibri"/>
              <a:buNone/>
            </a:pPr>
            <a:r>
              <a:rPr lang="en-US" sz="2700">
                <a:solidFill>
                  <a:srgbClr val="FFFFFF"/>
                </a:solidFill>
              </a:rPr>
              <a:t>How will we cater for individual differences?</a:t>
            </a:r>
            <a:endParaRPr/>
          </a:p>
        </p:txBody>
      </p:sp>
      <p:sp>
        <p:nvSpPr>
          <p:cNvPr id="679" name="Google Shape;679;g73d48e97c0_0_14"/>
          <p:cNvSpPr txBox="1">
            <a:spLocks noGrp="1"/>
          </p:cNvSpPr>
          <p:nvPr>
            <p:ph type="body" idx="1"/>
          </p:nvPr>
        </p:nvSpPr>
        <p:spPr>
          <a:xfrm>
            <a:off x="3360329" y="1059366"/>
            <a:ext cx="2629200" cy="3426000"/>
          </a:xfrm>
          <a:prstGeom prst="rect">
            <a:avLst/>
          </a:prstGeom>
          <a:noFill/>
          <a:ln>
            <a:noFill/>
          </a:ln>
        </p:spPr>
        <p:txBody>
          <a:bodyPr spcFirstLastPara="1" wrap="square" lIns="91425" tIns="45700" rIns="91425" bIns="45700" anchor="t" anchorCtr="0">
            <a:noAutofit/>
          </a:bodyPr>
          <a:lstStyle/>
          <a:p>
            <a:pPr marL="257175" lvl="0" indent="-257175" algn="l" rtl="0">
              <a:lnSpc>
                <a:spcPct val="100000"/>
              </a:lnSpc>
              <a:spcBef>
                <a:spcPts val="0"/>
              </a:spcBef>
              <a:spcAft>
                <a:spcPts val="0"/>
              </a:spcAft>
              <a:buClr>
                <a:schemeClr val="dk1"/>
              </a:buClr>
              <a:buSzPts val="2000"/>
              <a:buChar char="•"/>
            </a:pPr>
            <a:r>
              <a:rPr lang="en-US" sz="2000"/>
              <a:t>Activities to identify and draw on your background knowledge;</a:t>
            </a:r>
            <a:endParaRPr/>
          </a:p>
          <a:p>
            <a:pPr marL="257175" lvl="0" indent="-257175" algn="l" rtl="0">
              <a:lnSpc>
                <a:spcPct val="100000"/>
              </a:lnSpc>
              <a:spcBef>
                <a:spcPts val="1200"/>
              </a:spcBef>
              <a:spcAft>
                <a:spcPts val="0"/>
              </a:spcAft>
              <a:buClr>
                <a:schemeClr val="dk1"/>
              </a:buClr>
              <a:buSzPts val="2000"/>
              <a:buChar char="•"/>
            </a:pPr>
            <a:r>
              <a:rPr lang="en-US" sz="2000"/>
              <a:t>Opportunities to ask questions;</a:t>
            </a:r>
            <a:endParaRPr/>
          </a:p>
          <a:p>
            <a:pPr marL="257175" lvl="0" indent="-257175" algn="l" rtl="0">
              <a:lnSpc>
                <a:spcPct val="100000"/>
              </a:lnSpc>
              <a:spcBef>
                <a:spcPts val="1200"/>
              </a:spcBef>
              <a:spcAft>
                <a:spcPts val="0"/>
              </a:spcAft>
              <a:buClr>
                <a:schemeClr val="dk1"/>
              </a:buClr>
              <a:buSzPts val="2000"/>
              <a:buChar char="•"/>
            </a:pPr>
            <a:r>
              <a:rPr lang="en-US" sz="2000"/>
              <a:t>Participation in robust conversations.</a:t>
            </a:r>
            <a:endParaRPr/>
          </a:p>
          <a:p>
            <a:pPr marL="257175" lvl="0" indent="-161925" algn="l" rtl="0">
              <a:lnSpc>
                <a:spcPct val="100000"/>
              </a:lnSpc>
              <a:spcBef>
                <a:spcPts val="1500"/>
              </a:spcBef>
              <a:spcAft>
                <a:spcPts val="0"/>
              </a:spcAft>
              <a:buClr>
                <a:schemeClr val="dk1"/>
              </a:buClr>
              <a:buSzPts val="1500"/>
              <a:buNone/>
            </a:pPr>
            <a:endParaRPr sz="1500"/>
          </a:p>
        </p:txBody>
      </p:sp>
      <p:pic>
        <p:nvPicPr>
          <p:cNvPr id="680" name="Google Shape;680;g73d48e97c0_0_14" descr="A picture containing sky, linedrawing, sitting&#10;&#10;Description automatically generated"/>
          <p:cNvPicPr preferRelativeResize="0">
            <a:picLocks noGrp="1"/>
          </p:cNvPicPr>
          <p:nvPr>
            <p:ph type="body" idx="2"/>
          </p:nvPr>
        </p:nvPicPr>
        <p:blipFill rotWithShape="1">
          <a:blip r:embed="rId3">
            <a:alphaModFix/>
          </a:blip>
          <a:srcRect l="42446"/>
          <a:stretch/>
        </p:blipFill>
        <p:spPr>
          <a:xfrm>
            <a:off x="5989636" y="568411"/>
            <a:ext cx="2969100" cy="43671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pic>
        <p:nvPicPr>
          <p:cNvPr id="686" name="Google Shape;686;g73d48e97c0_0_0"/>
          <p:cNvPicPr preferRelativeResize="0"/>
          <p:nvPr/>
        </p:nvPicPr>
        <p:blipFill rotWithShape="1">
          <a:blip r:embed="rId3">
            <a:alphaModFix/>
          </a:blip>
          <a:srcRect/>
          <a:stretch/>
        </p:blipFill>
        <p:spPr>
          <a:xfrm>
            <a:off x="152400" y="152400"/>
            <a:ext cx="7258051" cy="4838701"/>
          </a:xfrm>
          <a:prstGeom prst="rect">
            <a:avLst/>
          </a:prstGeom>
          <a:noFill/>
          <a:ln>
            <a:noFill/>
          </a:ln>
        </p:spPr>
      </p:pic>
      <p:sp>
        <p:nvSpPr>
          <p:cNvPr id="687" name="Google Shape;687;g73d48e97c0_0_0"/>
          <p:cNvSpPr txBox="1"/>
          <p:nvPr/>
        </p:nvSpPr>
        <p:spPr>
          <a:xfrm>
            <a:off x="632975" y="241025"/>
            <a:ext cx="6711300" cy="84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ill Sans"/>
                <a:ea typeface="Gill Sans"/>
                <a:cs typeface="Gill Sans"/>
                <a:sym typeface="Gill Sans"/>
              </a:rPr>
              <a:t>CHALK TALK</a:t>
            </a:r>
            <a:endParaRPr sz="14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ill Sans"/>
                <a:ea typeface="Gill Sans"/>
                <a:cs typeface="Gill Sans"/>
                <a:sym typeface="Gill Sans"/>
              </a:rPr>
              <a:t>Share the connections you made from the reading: the last round, your experience, other theories or practices. </a:t>
            </a:r>
            <a:endParaRPr sz="1400" b="0" i="0" u="none" strike="noStrike" cap="none">
              <a:solidFill>
                <a:srgbClr val="000000"/>
              </a:solidFill>
              <a:latin typeface="Gill Sans"/>
              <a:ea typeface="Gill Sans"/>
              <a:cs typeface="Gill Sans"/>
              <a:sym typeface="Gill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7"/>
          <p:cNvSpPr txBox="1">
            <a:spLocks noGrp="1"/>
          </p:cNvSpPr>
          <p:nvPr>
            <p:ph type="title"/>
          </p:nvPr>
        </p:nvSpPr>
        <p:spPr>
          <a:xfrm>
            <a:off x="271849" y="205978"/>
            <a:ext cx="8637373" cy="799598"/>
          </a:xfrm>
          <a:prstGeom prst="rect">
            <a:avLst/>
          </a:prstGeom>
          <a:solidFill>
            <a:srgbClr val="D6E7F0"/>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262626"/>
              </a:buClr>
              <a:buSzPts val="2100"/>
              <a:buFont typeface="Gill Sans"/>
              <a:buNone/>
            </a:pPr>
            <a:r>
              <a:rPr lang="en-US"/>
              <a:t>EACH ROUND FOLLOWS A SET FORMAT</a:t>
            </a:r>
            <a:endParaRPr/>
          </a:p>
        </p:txBody>
      </p:sp>
      <p:grpSp>
        <p:nvGrpSpPr>
          <p:cNvPr id="409" name="Google Shape;409;p7"/>
          <p:cNvGrpSpPr/>
          <p:nvPr/>
        </p:nvGrpSpPr>
        <p:grpSpPr>
          <a:xfrm>
            <a:off x="1657350" y="1200151"/>
            <a:ext cx="5829300" cy="3392848"/>
            <a:chOff x="0" y="0"/>
            <a:chExt cx="5829300" cy="3392848"/>
          </a:xfrm>
        </p:grpSpPr>
        <p:sp>
          <p:nvSpPr>
            <p:cNvPr id="410" name="Google Shape;410;p7"/>
            <p:cNvSpPr/>
            <p:nvPr/>
          </p:nvSpPr>
          <p:spPr>
            <a:xfrm>
              <a:off x="0" y="2914672"/>
              <a:ext cx="5829300" cy="478176"/>
            </a:xfrm>
            <a:prstGeom prst="rect">
              <a:avLst/>
            </a:prstGeom>
            <a:solidFill>
              <a:srgbClr val="0C0C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7"/>
            <p:cNvSpPr txBox="1"/>
            <p:nvPr/>
          </p:nvSpPr>
          <p:spPr>
            <a:xfrm>
              <a:off x="0" y="2914672"/>
              <a:ext cx="5829300" cy="478176"/>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Clr>
                  <a:schemeClr val="lt1"/>
                </a:buClr>
                <a:buSzPts val="1600"/>
                <a:buFont typeface="Gill Sans"/>
                <a:buNone/>
              </a:pPr>
              <a:r>
                <a:rPr lang="en-US" sz="1600" b="0" i="0" u="none" strike="noStrike" cap="none">
                  <a:solidFill>
                    <a:schemeClr val="lt1"/>
                  </a:solidFill>
                  <a:latin typeface="Gill Sans"/>
                  <a:ea typeface="Gill Sans"/>
                  <a:cs typeface="Gill Sans"/>
                  <a:sym typeface="Gill Sans"/>
                </a:rPr>
                <a:t>5. Network proposes next level of work</a:t>
              </a:r>
              <a:endParaRPr sz="1400" b="0" i="0" u="none" strike="noStrike" cap="none">
                <a:solidFill>
                  <a:srgbClr val="000000"/>
                </a:solidFill>
                <a:latin typeface="Arial"/>
                <a:ea typeface="Arial"/>
                <a:cs typeface="Arial"/>
                <a:sym typeface="Arial"/>
              </a:endParaRPr>
            </a:p>
          </p:txBody>
        </p:sp>
        <p:sp>
          <p:nvSpPr>
            <p:cNvPr id="412" name="Google Shape;412;p7"/>
            <p:cNvSpPr/>
            <p:nvPr/>
          </p:nvSpPr>
          <p:spPr>
            <a:xfrm rot="10800000">
              <a:off x="0" y="2186410"/>
              <a:ext cx="5829300" cy="735435"/>
            </a:xfrm>
            <a:prstGeom prst="upArrowCallout">
              <a:avLst>
                <a:gd name="adj1" fmla="val 25000"/>
                <a:gd name="adj2" fmla="val 25000"/>
                <a:gd name="adj3" fmla="val 25000"/>
                <a:gd name="adj4" fmla="val 64977"/>
              </a:avLst>
            </a:prstGeom>
            <a:solidFill>
              <a:srgbClr val="7F7F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7"/>
            <p:cNvSpPr txBox="1"/>
            <p:nvPr/>
          </p:nvSpPr>
          <p:spPr>
            <a:xfrm>
              <a:off x="0" y="2186410"/>
              <a:ext cx="5829300" cy="477864"/>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Clr>
                  <a:schemeClr val="lt1"/>
                </a:buClr>
                <a:buSzPts val="1600"/>
                <a:buFont typeface="Gill Sans"/>
                <a:buNone/>
              </a:pPr>
              <a:r>
                <a:rPr lang="en-US" sz="1600" b="0" i="0" u="none" strike="noStrike" cap="none">
                  <a:solidFill>
                    <a:schemeClr val="lt1"/>
                  </a:solidFill>
                  <a:latin typeface="Gill Sans"/>
                  <a:ea typeface="Gill Sans"/>
                  <a:cs typeface="Gill Sans"/>
                  <a:sym typeface="Gill Sans"/>
                </a:rPr>
                <a:t>4. Observational debrief</a:t>
              </a:r>
              <a:endParaRPr sz="1400" b="0" i="0" u="none" strike="noStrike" cap="none">
                <a:solidFill>
                  <a:srgbClr val="000000"/>
                </a:solidFill>
                <a:latin typeface="Arial"/>
                <a:ea typeface="Arial"/>
                <a:cs typeface="Arial"/>
                <a:sym typeface="Arial"/>
              </a:endParaRPr>
            </a:p>
          </p:txBody>
        </p:sp>
        <p:sp>
          <p:nvSpPr>
            <p:cNvPr id="414" name="Google Shape;414;p7"/>
            <p:cNvSpPr/>
            <p:nvPr/>
          </p:nvSpPr>
          <p:spPr>
            <a:xfrm rot="10800000">
              <a:off x="0" y="1458147"/>
              <a:ext cx="5829300" cy="735435"/>
            </a:xfrm>
            <a:prstGeom prst="upArrowCallout">
              <a:avLst>
                <a:gd name="adj1" fmla="val 25000"/>
                <a:gd name="adj2" fmla="val 25000"/>
                <a:gd name="adj3" fmla="val 25000"/>
                <a:gd name="adj4" fmla="val 64977"/>
              </a:avLst>
            </a:prstGeom>
            <a:solidFill>
              <a:srgbClr val="89B8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7"/>
            <p:cNvSpPr txBox="1"/>
            <p:nvPr/>
          </p:nvSpPr>
          <p:spPr>
            <a:xfrm>
              <a:off x="0" y="1458147"/>
              <a:ext cx="5829300" cy="477864"/>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Clr>
                  <a:schemeClr val="lt1"/>
                </a:buClr>
                <a:buSzPts val="1600"/>
                <a:buFont typeface="Gill Sans"/>
                <a:buNone/>
              </a:pPr>
              <a:r>
                <a:rPr lang="en-US" sz="1600" b="0" i="0" u="none" strike="noStrike" cap="none">
                  <a:solidFill>
                    <a:schemeClr val="lt1"/>
                  </a:solidFill>
                  <a:latin typeface="Gill Sans"/>
                  <a:ea typeface="Gill Sans"/>
                  <a:cs typeface="Gill Sans"/>
                  <a:sym typeface="Gill Sans"/>
                </a:rPr>
                <a:t>3. Observation in classrooms and description without judgement </a:t>
              </a:r>
              <a:endParaRPr sz="1400" b="0" i="0" u="none" strike="noStrike" cap="none">
                <a:solidFill>
                  <a:srgbClr val="000000"/>
                </a:solidFill>
                <a:latin typeface="Arial"/>
                <a:ea typeface="Arial"/>
                <a:cs typeface="Arial"/>
                <a:sym typeface="Arial"/>
              </a:endParaRPr>
            </a:p>
          </p:txBody>
        </p:sp>
        <p:sp>
          <p:nvSpPr>
            <p:cNvPr id="416" name="Google Shape;416;p7"/>
            <p:cNvSpPr/>
            <p:nvPr/>
          </p:nvSpPr>
          <p:spPr>
            <a:xfrm rot="10800000">
              <a:off x="0" y="729885"/>
              <a:ext cx="5829300" cy="735435"/>
            </a:xfrm>
            <a:prstGeom prst="upArrowCallout">
              <a:avLst>
                <a:gd name="adj1" fmla="val 25000"/>
                <a:gd name="adj2" fmla="val 25000"/>
                <a:gd name="adj3" fmla="val 25000"/>
                <a:gd name="adj4" fmla="val 64977"/>
              </a:avLst>
            </a:prstGeom>
            <a:solidFill>
              <a:srgbClr val="3067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7"/>
            <p:cNvSpPr txBox="1"/>
            <p:nvPr/>
          </p:nvSpPr>
          <p:spPr>
            <a:xfrm>
              <a:off x="0" y="729885"/>
              <a:ext cx="5829300" cy="477864"/>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Clr>
                  <a:schemeClr val="lt1"/>
                </a:buClr>
                <a:buSzPts val="1600"/>
                <a:buFont typeface="Gill Sans"/>
                <a:buNone/>
              </a:pPr>
              <a:r>
                <a:rPr lang="en-US" sz="1600" b="0" i="0" u="none" strike="noStrike" cap="none">
                  <a:solidFill>
                    <a:schemeClr val="lt1"/>
                  </a:solidFill>
                  <a:latin typeface="Gill Sans"/>
                  <a:ea typeface="Gill Sans"/>
                  <a:cs typeface="Gill Sans"/>
                  <a:sym typeface="Gill Sans"/>
                </a:rPr>
                <a:t>2. Network explores best practice in that aspect of teaching</a:t>
              </a:r>
              <a:endParaRPr sz="1400" b="0" i="0" u="none" strike="noStrike" cap="none">
                <a:solidFill>
                  <a:srgbClr val="000000"/>
                </a:solidFill>
                <a:latin typeface="Arial"/>
                <a:ea typeface="Arial"/>
                <a:cs typeface="Arial"/>
                <a:sym typeface="Arial"/>
              </a:endParaRPr>
            </a:p>
          </p:txBody>
        </p:sp>
        <p:sp>
          <p:nvSpPr>
            <p:cNvPr id="418" name="Google Shape;418;p7"/>
            <p:cNvSpPr/>
            <p:nvPr/>
          </p:nvSpPr>
          <p:spPr>
            <a:xfrm rot="10800000">
              <a:off x="0" y="0"/>
              <a:ext cx="5829300" cy="735435"/>
            </a:xfrm>
            <a:prstGeom prst="upArrowCallout">
              <a:avLst>
                <a:gd name="adj1" fmla="val 25000"/>
                <a:gd name="adj2" fmla="val 25000"/>
                <a:gd name="adj3" fmla="val 25000"/>
                <a:gd name="adj4" fmla="val 64977"/>
              </a:avLst>
            </a:prstGeom>
            <a:solidFill>
              <a:srgbClr val="2045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7"/>
            <p:cNvSpPr txBox="1"/>
            <p:nvPr/>
          </p:nvSpPr>
          <p:spPr>
            <a:xfrm>
              <a:off x="0" y="0"/>
              <a:ext cx="5829300" cy="477864"/>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Clr>
                  <a:schemeClr val="lt1"/>
                </a:buClr>
                <a:buSzPts val="1600"/>
                <a:buFont typeface="Gill Sans"/>
                <a:buNone/>
              </a:pPr>
              <a:r>
                <a:rPr lang="en-US" sz="1600" b="0" i="0" u="none" strike="noStrike" cap="none">
                  <a:solidFill>
                    <a:schemeClr val="lt1"/>
                  </a:solidFill>
                  <a:latin typeface="Gill Sans"/>
                  <a:ea typeface="Gill Sans"/>
                  <a:cs typeface="Gill Sans"/>
                  <a:sym typeface="Gill Sans"/>
                </a:rPr>
                <a:t>1. Host school identifies a problem of practice</a:t>
              </a: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pic>
        <p:nvPicPr>
          <p:cNvPr id="693" name="Google Shape;693;g73d48e97c0_0_8"/>
          <p:cNvPicPr preferRelativeResize="0"/>
          <p:nvPr/>
        </p:nvPicPr>
        <p:blipFill rotWithShape="1">
          <a:blip r:embed="rId3">
            <a:alphaModFix/>
          </a:blip>
          <a:srcRect/>
          <a:stretch/>
        </p:blipFill>
        <p:spPr>
          <a:xfrm>
            <a:off x="3445925" y="475550"/>
            <a:ext cx="5481524" cy="4192376"/>
          </a:xfrm>
          <a:prstGeom prst="rect">
            <a:avLst/>
          </a:prstGeom>
          <a:noFill/>
          <a:ln>
            <a:noFill/>
          </a:ln>
        </p:spPr>
      </p:pic>
      <p:sp>
        <p:nvSpPr>
          <p:cNvPr id="694" name="Google Shape;694;g73d48e97c0_0_8"/>
          <p:cNvSpPr txBox="1"/>
          <p:nvPr/>
        </p:nvSpPr>
        <p:spPr>
          <a:xfrm>
            <a:off x="276400" y="451250"/>
            <a:ext cx="3042600" cy="423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Gill Sans"/>
                <a:ea typeface="Gill Sans"/>
                <a:cs typeface="Gill Sans"/>
                <a:sym typeface="Gill Sans"/>
              </a:rPr>
              <a:t>CHALK TALK</a:t>
            </a:r>
            <a:endParaRPr sz="18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Gill Sans"/>
                <a:ea typeface="Gill Sans"/>
                <a:cs typeface="Gill Sans"/>
                <a:sym typeface="Gill Sans"/>
              </a:rPr>
              <a:t>What connections did you make with the text? </a:t>
            </a:r>
            <a:endParaRPr sz="1800" b="0" i="0" u="none" strike="noStrike" cap="none">
              <a:solidFill>
                <a:srgbClr val="000000"/>
              </a:solidFill>
              <a:latin typeface="Gill Sans"/>
              <a:ea typeface="Gill Sans"/>
              <a:cs typeface="Gill Sans"/>
              <a:sym typeface="Gill Sans"/>
            </a:endParaRPr>
          </a:p>
          <a:p>
            <a:pPr marL="457200" marR="0" lvl="0" indent="-342900" algn="l" rtl="0">
              <a:lnSpc>
                <a:spcPct val="100000"/>
              </a:lnSpc>
              <a:spcBef>
                <a:spcPts val="0"/>
              </a:spcBef>
              <a:spcAft>
                <a:spcPts val="0"/>
              </a:spcAft>
              <a:buClr>
                <a:srgbClr val="000000"/>
              </a:buClr>
              <a:buSzPts val="1800"/>
              <a:buFont typeface="Gill Sans"/>
              <a:buChar char="-"/>
            </a:pPr>
            <a:r>
              <a:rPr lang="en-US" sz="1800" b="0" i="0" u="none" strike="noStrike" cap="none">
                <a:solidFill>
                  <a:srgbClr val="000000"/>
                </a:solidFill>
                <a:latin typeface="Gill Sans"/>
                <a:ea typeface="Gill Sans"/>
                <a:cs typeface="Gill Sans"/>
                <a:sym typeface="Gill Sans"/>
              </a:rPr>
              <a:t>with your beliefs</a:t>
            </a:r>
            <a:endParaRPr sz="1800" b="0" i="0" u="none" strike="noStrike" cap="none">
              <a:solidFill>
                <a:srgbClr val="000000"/>
              </a:solidFill>
              <a:latin typeface="Gill Sans"/>
              <a:ea typeface="Gill Sans"/>
              <a:cs typeface="Gill Sans"/>
              <a:sym typeface="Gill Sans"/>
            </a:endParaRPr>
          </a:p>
          <a:p>
            <a:pPr marL="457200" marR="0" lvl="0" indent="-342900" algn="l" rtl="0">
              <a:lnSpc>
                <a:spcPct val="100000"/>
              </a:lnSpc>
              <a:spcBef>
                <a:spcPts val="0"/>
              </a:spcBef>
              <a:spcAft>
                <a:spcPts val="0"/>
              </a:spcAft>
              <a:buClr>
                <a:srgbClr val="000000"/>
              </a:buClr>
              <a:buSzPts val="1800"/>
              <a:buFont typeface="Gill Sans"/>
              <a:buChar char="-"/>
            </a:pPr>
            <a:r>
              <a:rPr lang="en-US" sz="1800" b="0" i="0" u="none" strike="noStrike" cap="none">
                <a:solidFill>
                  <a:srgbClr val="000000"/>
                </a:solidFill>
                <a:latin typeface="Gill Sans"/>
                <a:ea typeface="Gill Sans"/>
                <a:cs typeface="Gill Sans"/>
                <a:sym typeface="Gill Sans"/>
              </a:rPr>
              <a:t>with other texts or theories</a:t>
            </a:r>
            <a:endParaRPr sz="1800" b="0" i="0" u="none" strike="noStrike" cap="none">
              <a:solidFill>
                <a:srgbClr val="000000"/>
              </a:solidFill>
              <a:latin typeface="Gill Sans"/>
              <a:ea typeface="Gill Sans"/>
              <a:cs typeface="Gill Sans"/>
              <a:sym typeface="Gill Sans"/>
            </a:endParaRPr>
          </a:p>
          <a:p>
            <a:pPr marL="457200" marR="0" lvl="0" indent="-342900" algn="l" rtl="0">
              <a:lnSpc>
                <a:spcPct val="100000"/>
              </a:lnSpc>
              <a:spcBef>
                <a:spcPts val="0"/>
              </a:spcBef>
              <a:spcAft>
                <a:spcPts val="0"/>
              </a:spcAft>
              <a:buClr>
                <a:srgbClr val="000000"/>
              </a:buClr>
              <a:buSzPts val="1800"/>
              <a:buFont typeface="Gill Sans"/>
              <a:buChar char="-"/>
            </a:pPr>
            <a:r>
              <a:rPr lang="en-US" sz="1800" b="0" i="0" u="none" strike="noStrike" cap="none">
                <a:solidFill>
                  <a:srgbClr val="000000"/>
                </a:solidFill>
                <a:latin typeface="Gill Sans"/>
                <a:ea typeface="Gill Sans"/>
                <a:cs typeface="Gill Sans"/>
                <a:sym typeface="Gill Sans"/>
              </a:rPr>
              <a:t>with other teaching/ learning/ leadership practices</a:t>
            </a:r>
            <a:endParaRPr sz="18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Gill Sans"/>
                <a:ea typeface="Gill Sans"/>
                <a:cs typeface="Gill Sans"/>
                <a:sym typeface="Gill Sans"/>
              </a:rPr>
              <a:t>eg Rounds - “the most critical source of evidence is what students are learning”</a:t>
            </a:r>
            <a:endParaRPr sz="1800" b="0" i="0" u="none" strike="noStrike" cap="none">
              <a:solidFill>
                <a:srgbClr val="000000"/>
              </a:solidFill>
              <a:latin typeface="Gill Sans"/>
              <a:ea typeface="Gill Sans"/>
              <a:cs typeface="Gill Sans"/>
              <a:sym typeface="Gill San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g73d48e97c0_0_29"/>
          <p:cNvSpPr txBox="1"/>
          <p:nvPr/>
        </p:nvSpPr>
        <p:spPr>
          <a:xfrm>
            <a:off x="3162250" y="853975"/>
            <a:ext cx="5890800" cy="41943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15000"/>
              </a:lnSpc>
              <a:spcBef>
                <a:spcPts val="2000"/>
              </a:spcBef>
              <a:spcAft>
                <a:spcPts val="0"/>
              </a:spcAft>
              <a:buClr>
                <a:schemeClr val="dk1"/>
              </a:buClr>
              <a:buSzPts val="1100"/>
              <a:buFont typeface="Arial"/>
              <a:buNone/>
            </a:pPr>
            <a:r>
              <a:rPr lang="en-US" sz="2150" b="0" i="0" u="none" strike="noStrike" cap="none">
                <a:solidFill>
                  <a:srgbClr val="A6A6A6"/>
                </a:solidFill>
                <a:latin typeface="Arial"/>
                <a:ea typeface="Arial"/>
                <a:cs typeface="Arial"/>
                <a:sym typeface="Arial"/>
              </a:rPr>
              <a:t>1.</a:t>
            </a:r>
            <a:r>
              <a:rPr lang="en-US" sz="1800" b="0" i="0" u="none" strike="noStrike" cap="none">
                <a:solidFill>
                  <a:srgbClr val="262626"/>
                </a:solidFill>
                <a:latin typeface="Calibri"/>
                <a:ea typeface="Calibri"/>
                <a:cs typeface="Calibri"/>
                <a:sym typeface="Calibri"/>
              </a:rPr>
              <a:t>One person shares one item they have highlighted. Read aloud only what it says and makes no comment.</a:t>
            </a:r>
            <a:endParaRPr sz="1800" b="0" i="0" u="none" strike="noStrike" cap="none">
              <a:solidFill>
                <a:srgbClr val="262626"/>
              </a:solidFill>
              <a:latin typeface="Calibri"/>
              <a:ea typeface="Calibri"/>
              <a:cs typeface="Calibri"/>
              <a:sym typeface="Calibri"/>
            </a:endParaRPr>
          </a:p>
          <a:p>
            <a:pPr marL="0" marR="0" lvl="0" indent="0" algn="l" rtl="0">
              <a:lnSpc>
                <a:spcPct val="115000"/>
              </a:lnSpc>
              <a:spcBef>
                <a:spcPts val="2000"/>
              </a:spcBef>
              <a:spcAft>
                <a:spcPts val="0"/>
              </a:spcAft>
              <a:buClr>
                <a:schemeClr val="dk1"/>
              </a:buClr>
              <a:buSzPts val="1100"/>
              <a:buFont typeface="Arial"/>
              <a:buNone/>
            </a:pPr>
            <a:r>
              <a:rPr lang="en-US" sz="1800" b="0" i="0" u="none" strike="noStrike" cap="none">
                <a:solidFill>
                  <a:srgbClr val="A6A6A6"/>
                </a:solidFill>
                <a:latin typeface="Arial"/>
                <a:ea typeface="Arial"/>
                <a:cs typeface="Arial"/>
                <a:sym typeface="Arial"/>
              </a:rPr>
              <a:t>2.</a:t>
            </a:r>
            <a:r>
              <a:rPr lang="en-US" sz="1800" b="0" i="0" u="none" strike="noStrike" cap="none">
                <a:solidFill>
                  <a:srgbClr val="262626"/>
                </a:solidFill>
                <a:latin typeface="Calibri"/>
                <a:ea typeface="Calibri"/>
                <a:cs typeface="Calibri"/>
                <a:sym typeface="Calibri"/>
              </a:rPr>
              <a:t>Each person in turn makes one comment in round-robin order. No cross talk</a:t>
            </a:r>
            <a:endParaRPr sz="1800" b="0" i="0" u="none" strike="noStrike" cap="none">
              <a:solidFill>
                <a:srgbClr val="262626"/>
              </a:solidFill>
              <a:latin typeface="Calibri"/>
              <a:ea typeface="Calibri"/>
              <a:cs typeface="Calibri"/>
              <a:sym typeface="Calibri"/>
            </a:endParaRPr>
          </a:p>
          <a:p>
            <a:pPr marL="0" marR="0" lvl="0" indent="0" algn="l" rtl="0">
              <a:lnSpc>
                <a:spcPct val="115000"/>
              </a:lnSpc>
              <a:spcBef>
                <a:spcPts val="2000"/>
              </a:spcBef>
              <a:spcAft>
                <a:spcPts val="0"/>
              </a:spcAft>
              <a:buClr>
                <a:schemeClr val="dk1"/>
              </a:buClr>
              <a:buSzPts val="1100"/>
              <a:buFont typeface="Arial"/>
              <a:buNone/>
            </a:pPr>
            <a:r>
              <a:rPr lang="en-US" sz="1800" b="0" i="0" u="none" strike="noStrike" cap="none">
                <a:solidFill>
                  <a:srgbClr val="A6A6A6"/>
                </a:solidFill>
                <a:latin typeface="Arial"/>
                <a:ea typeface="Arial"/>
                <a:cs typeface="Arial"/>
                <a:sym typeface="Arial"/>
              </a:rPr>
              <a:t>3.</a:t>
            </a:r>
            <a:r>
              <a:rPr lang="en-US" sz="1800" b="0" i="0" u="none" strike="noStrike" cap="none">
                <a:solidFill>
                  <a:srgbClr val="262626"/>
                </a:solidFill>
                <a:latin typeface="Calibri"/>
                <a:ea typeface="Calibri"/>
                <a:cs typeface="Calibri"/>
                <a:sym typeface="Calibri"/>
              </a:rPr>
              <a:t>When each person has commented on the item, the person who nominated it summarises the group thinking and shares his/her thinking about the item, thus getting the final word.</a:t>
            </a:r>
            <a:endParaRPr sz="1800" b="0" i="0" u="none" strike="noStrike" cap="none">
              <a:solidFill>
                <a:srgbClr val="262626"/>
              </a:solidFill>
              <a:latin typeface="Calibri"/>
              <a:ea typeface="Calibri"/>
              <a:cs typeface="Calibri"/>
              <a:sym typeface="Calibri"/>
            </a:endParaRPr>
          </a:p>
          <a:p>
            <a:pPr marL="0" marR="0" lvl="0" indent="0" algn="l" rtl="0">
              <a:lnSpc>
                <a:spcPct val="115000"/>
              </a:lnSpc>
              <a:spcBef>
                <a:spcPts val="2000"/>
              </a:spcBef>
              <a:spcAft>
                <a:spcPts val="0"/>
              </a:spcAft>
              <a:buClr>
                <a:schemeClr val="dk1"/>
              </a:buClr>
              <a:buSzPts val="1100"/>
              <a:buFont typeface="Arial"/>
              <a:buNone/>
            </a:pPr>
            <a:r>
              <a:rPr lang="en-US" sz="1800" b="0" i="0" u="none" strike="noStrike" cap="none">
                <a:solidFill>
                  <a:srgbClr val="A6A6A6"/>
                </a:solidFill>
                <a:latin typeface="Arial"/>
                <a:ea typeface="Arial"/>
                <a:cs typeface="Arial"/>
                <a:sym typeface="Arial"/>
              </a:rPr>
              <a:t>4.</a:t>
            </a:r>
            <a:r>
              <a:rPr lang="en-US" sz="1800" b="0" i="0" u="none" strike="noStrike" cap="none">
                <a:solidFill>
                  <a:srgbClr val="262626"/>
                </a:solidFill>
                <a:latin typeface="Calibri"/>
                <a:ea typeface="Calibri"/>
                <a:cs typeface="Calibri"/>
                <a:sym typeface="Calibri"/>
              </a:rPr>
              <a:t>Repeat.</a:t>
            </a:r>
            <a:endParaRPr sz="1800" b="0" i="0" u="none" strike="noStrike" cap="none">
              <a:solidFill>
                <a:srgbClr val="26262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Gill Sans"/>
              <a:ea typeface="Gill Sans"/>
              <a:cs typeface="Gill Sans"/>
              <a:sym typeface="Gill Sans"/>
            </a:endParaRPr>
          </a:p>
        </p:txBody>
      </p:sp>
      <p:sp>
        <p:nvSpPr>
          <p:cNvPr id="701" name="Google Shape;701;g73d48e97c0_0_29"/>
          <p:cNvSpPr txBox="1"/>
          <p:nvPr/>
        </p:nvSpPr>
        <p:spPr>
          <a:xfrm>
            <a:off x="269175" y="1036000"/>
            <a:ext cx="2637600" cy="4012200"/>
          </a:xfrm>
          <a:prstGeom prst="rect">
            <a:avLst/>
          </a:prstGeom>
          <a:solidFill>
            <a:srgbClr val="F4CCCC"/>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1800" b="0" i="0" u="none" strike="noStrike" cap="none">
                <a:solidFill>
                  <a:schemeClr val="dk1"/>
                </a:solidFill>
                <a:latin typeface="Arial"/>
                <a:ea typeface="Arial"/>
                <a:cs typeface="Arial"/>
                <a:sym typeface="Arial"/>
              </a:rPr>
              <a:t>I think that’s important because …..</a:t>
            </a: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US" sz="1800" b="0" i="0" u="none" strike="noStrike" cap="none">
                <a:solidFill>
                  <a:schemeClr val="dk1"/>
                </a:solidFill>
                <a:latin typeface="Arial"/>
                <a:ea typeface="Arial"/>
                <a:cs typeface="Arial"/>
                <a:sym typeface="Arial"/>
              </a:rPr>
              <a:t>A question that raises for me is …..</a:t>
            </a: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US" sz="1800" b="0" i="0" u="none" strike="noStrike" cap="none">
                <a:solidFill>
                  <a:schemeClr val="dk1"/>
                </a:solidFill>
                <a:latin typeface="Arial"/>
                <a:ea typeface="Arial"/>
                <a:cs typeface="Arial"/>
                <a:sym typeface="Arial"/>
              </a:rPr>
              <a:t>Building on that idea, I think….</a:t>
            </a: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US" sz="1800" b="0" i="0" u="none" strike="noStrike" cap="none">
                <a:solidFill>
                  <a:schemeClr val="dk1"/>
                </a:solidFill>
                <a:latin typeface="Arial"/>
                <a:ea typeface="Arial"/>
                <a:cs typeface="Arial"/>
                <a:sym typeface="Arial"/>
              </a:rPr>
              <a:t>That connects with what I’ve experienced when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Gill Sans"/>
              <a:ea typeface="Gill Sans"/>
              <a:cs typeface="Gill Sans"/>
              <a:sym typeface="Gill Sans"/>
            </a:endParaRPr>
          </a:p>
        </p:txBody>
      </p:sp>
      <p:sp>
        <p:nvSpPr>
          <p:cNvPr id="702" name="Google Shape;702;g73d48e97c0_0_29"/>
          <p:cNvSpPr txBox="1"/>
          <p:nvPr/>
        </p:nvSpPr>
        <p:spPr>
          <a:xfrm>
            <a:off x="222700" y="94875"/>
            <a:ext cx="8725800" cy="941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FFFFFF"/>
                </a:solidFill>
                <a:highlight>
                  <a:srgbClr val="FF0000"/>
                </a:highlight>
                <a:latin typeface="Arial"/>
                <a:ea typeface="Arial"/>
                <a:cs typeface="Arial"/>
                <a:sym typeface="Arial"/>
              </a:rPr>
              <a:t>Final Word protocol for shared clarity</a:t>
            </a:r>
            <a:r>
              <a:rPr lang="en-US" sz="1100" b="0" i="0" u="none" strike="noStrike" cap="none">
                <a:solidFill>
                  <a:schemeClr val="dk1"/>
                </a:solidFill>
                <a:highlight>
                  <a:srgbClr val="FF0000"/>
                </a:highlight>
                <a:latin typeface="Arial"/>
                <a:ea typeface="Arial"/>
                <a:cs typeface="Arial"/>
                <a:sym typeface="Arial"/>
              </a:rPr>
              <a:t> </a:t>
            </a:r>
            <a:endParaRPr sz="1400" b="0" i="0" u="none" strike="noStrike" cap="none">
              <a:solidFill>
                <a:srgbClr val="000000"/>
              </a:solidFill>
              <a:highlight>
                <a:srgbClr val="FF0000"/>
              </a:highlight>
              <a:latin typeface="Gill Sans"/>
              <a:ea typeface="Gill Sans"/>
              <a:cs typeface="Gill Sans"/>
              <a:sym typeface="Gill San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g73cfc90f82_2_0"/>
          <p:cNvSpPr txBox="1">
            <a:spLocks noGrp="1"/>
          </p:cNvSpPr>
          <p:nvPr>
            <p:ph type="title"/>
          </p:nvPr>
        </p:nvSpPr>
        <p:spPr>
          <a:xfrm>
            <a:off x="1673352" y="723519"/>
            <a:ext cx="5797200" cy="89160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Autofit/>
          </a:bodyPr>
          <a:lstStyle/>
          <a:p>
            <a:pPr marL="0" lvl="0" indent="0" algn="ctr" rtl="0">
              <a:lnSpc>
                <a:spcPct val="90000"/>
              </a:lnSpc>
              <a:spcBef>
                <a:spcPts val="0"/>
              </a:spcBef>
              <a:spcAft>
                <a:spcPts val="0"/>
              </a:spcAft>
              <a:buSzPts val="1800"/>
              <a:buNone/>
            </a:pPr>
            <a:r>
              <a:rPr lang="en-US"/>
              <a:t>Performance of Understanding</a:t>
            </a:r>
            <a:endParaRPr/>
          </a:p>
        </p:txBody>
      </p:sp>
      <p:sp>
        <p:nvSpPr>
          <p:cNvPr id="709" name="Google Shape;709;g73cfc90f82_2_0"/>
          <p:cNvSpPr txBox="1">
            <a:spLocks noGrp="1"/>
          </p:cNvSpPr>
          <p:nvPr>
            <p:ph type="body" idx="1"/>
          </p:nvPr>
        </p:nvSpPr>
        <p:spPr>
          <a:xfrm>
            <a:off x="1057523" y="1978534"/>
            <a:ext cx="6973294" cy="2326500"/>
          </a:xfrm>
          <a:prstGeom prst="rect">
            <a:avLst/>
          </a:prstGeom>
          <a:solidFill>
            <a:schemeClr val="bg2">
              <a:lumMod val="20000"/>
              <a:lumOff val="80000"/>
            </a:schemeClr>
          </a:solidFill>
          <a:ln>
            <a:noFill/>
          </a:ln>
        </p:spPr>
        <p:txBody>
          <a:bodyPr spcFirstLastPara="1" wrap="square" lIns="91425" tIns="45700" rIns="91425" bIns="45700" anchor="t" anchorCtr="0">
            <a:noAutofit/>
          </a:bodyPr>
          <a:lstStyle/>
          <a:p>
            <a:pPr marL="0" lvl="0" indent="0" algn="l" rtl="0">
              <a:lnSpc>
                <a:spcPct val="100000"/>
              </a:lnSpc>
              <a:spcBef>
                <a:spcPts val="750"/>
              </a:spcBef>
              <a:spcAft>
                <a:spcPts val="0"/>
              </a:spcAft>
              <a:buSzPts val="1800"/>
              <a:buNone/>
            </a:pPr>
            <a:r>
              <a:rPr lang="en-AU" sz="2400" dirty="0"/>
              <a:t>Add a performance of understanding to your collaboratively developed lesson.  </a:t>
            </a:r>
          </a:p>
          <a:p>
            <a:pPr marL="0" lvl="0" indent="0" algn="l" rtl="0">
              <a:lnSpc>
                <a:spcPct val="100000"/>
              </a:lnSpc>
              <a:spcBef>
                <a:spcPts val="750"/>
              </a:spcBef>
              <a:spcAft>
                <a:spcPts val="0"/>
              </a:spcAft>
              <a:buSzPts val="1800"/>
              <a:buNone/>
            </a:pPr>
            <a:r>
              <a:rPr lang="en-AU" sz="2400" dirty="0"/>
              <a:t>Be sure that the performance of understanding meets all the criteria from our Collaborative Inquiry Guide.</a:t>
            </a:r>
            <a:endParaRPr sz="2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p38"/>
          <p:cNvSpPr txBox="1">
            <a:spLocks noGrp="1"/>
          </p:cNvSpPr>
          <p:nvPr>
            <p:ph type="title"/>
          </p:nvPr>
        </p:nvSpPr>
        <p:spPr>
          <a:xfrm>
            <a:off x="1673352" y="723519"/>
            <a:ext cx="5797296" cy="89154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262626"/>
              </a:buClr>
              <a:buSzPts val="2100"/>
              <a:buFont typeface="Gill Sans"/>
              <a:buNone/>
            </a:pPr>
            <a:r>
              <a:rPr lang="en-US"/>
              <a:t>DATA</a:t>
            </a:r>
            <a:endParaRPr/>
          </a:p>
        </p:txBody>
      </p:sp>
      <p:sp>
        <p:nvSpPr>
          <p:cNvPr id="755" name="Google Shape;755;p38"/>
          <p:cNvSpPr txBox="1">
            <a:spLocks noGrp="1"/>
          </p:cNvSpPr>
          <p:nvPr>
            <p:ph type="body" idx="1"/>
          </p:nvPr>
        </p:nvSpPr>
        <p:spPr>
          <a:xfrm>
            <a:off x="506627" y="1978534"/>
            <a:ext cx="8402595" cy="3164966"/>
          </a:xfrm>
          <a:prstGeom prst="rect">
            <a:avLst/>
          </a:prstGeom>
          <a:solidFill>
            <a:schemeClr val="lt1"/>
          </a:solid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sz="2400"/>
              <a:t>“Give me any data from your school and I’ll tell you five different stories about it. Just tell me which ones you want to hear.”</a:t>
            </a:r>
            <a:endParaRPr/>
          </a:p>
          <a:p>
            <a:pPr marL="0" lvl="0" indent="0" algn="l" rtl="0">
              <a:lnSpc>
                <a:spcPct val="100000"/>
              </a:lnSpc>
              <a:spcBef>
                <a:spcPts val="1350"/>
              </a:spcBef>
              <a:spcAft>
                <a:spcPts val="0"/>
              </a:spcAft>
              <a:buSzPts val="2400"/>
              <a:buNone/>
            </a:pPr>
            <a:r>
              <a:rPr lang="en-US" sz="2400"/>
              <a:t>Don’t be data driven. Be driven to find the data that actually matters. </a:t>
            </a:r>
            <a:endParaRPr/>
          </a:p>
          <a:p>
            <a:pPr marL="0" lvl="0" indent="0" algn="l" rtl="0">
              <a:lnSpc>
                <a:spcPct val="100000"/>
              </a:lnSpc>
              <a:spcBef>
                <a:spcPts val="1350"/>
              </a:spcBef>
              <a:spcAft>
                <a:spcPts val="0"/>
              </a:spcAft>
              <a:buSzPts val="2400"/>
              <a:buNone/>
            </a:pPr>
            <a:r>
              <a:rPr lang="en-US" sz="2400"/>
              <a:t>Changing our practice hinges on changing our lens.”</a:t>
            </a:r>
            <a:endParaRPr/>
          </a:p>
          <a:p>
            <a:pPr marL="0" lvl="0" indent="0" algn="l" rtl="0">
              <a:lnSpc>
                <a:spcPct val="100000"/>
              </a:lnSpc>
              <a:spcBef>
                <a:spcPts val="1350"/>
              </a:spcBef>
              <a:spcAft>
                <a:spcPts val="0"/>
              </a:spcAft>
              <a:buSzPts val="2400"/>
              <a:buNone/>
            </a:pPr>
            <a:r>
              <a:rPr lang="en-US" sz="2400"/>
              <a:t>- Jeff Duncan Andrade</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BEFFD8">
            <a:alpha val="32941"/>
          </a:srgbClr>
        </a:solidFill>
        <a:effectLst/>
      </p:bgPr>
    </p:bg>
    <p:spTree>
      <p:nvGrpSpPr>
        <p:cNvPr id="1" name="Shape 759"/>
        <p:cNvGrpSpPr/>
        <p:nvPr/>
      </p:nvGrpSpPr>
      <p:grpSpPr>
        <a:xfrm>
          <a:off x="0" y="0"/>
          <a:ext cx="0" cy="0"/>
          <a:chOff x="0" y="0"/>
          <a:chExt cx="0" cy="0"/>
        </a:xfrm>
      </p:grpSpPr>
      <p:sp>
        <p:nvSpPr>
          <p:cNvPr id="760" name="Google Shape;760;p40"/>
          <p:cNvSpPr txBox="1">
            <a:spLocks noGrp="1"/>
          </p:cNvSpPr>
          <p:nvPr>
            <p:ph type="title"/>
          </p:nvPr>
        </p:nvSpPr>
        <p:spPr>
          <a:xfrm>
            <a:off x="1673352" y="723519"/>
            <a:ext cx="5797296" cy="89154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262626"/>
              </a:buClr>
              <a:buSzPts val="2100"/>
              <a:buFont typeface="Gill Sans"/>
              <a:buNone/>
            </a:pPr>
            <a:r>
              <a:rPr lang="en-US"/>
              <a:t>DATA THAT MATTERS</a:t>
            </a:r>
            <a:endParaRPr/>
          </a:p>
        </p:txBody>
      </p:sp>
      <p:sp>
        <p:nvSpPr>
          <p:cNvPr id="761" name="Google Shape;761;p40"/>
          <p:cNvSpPr txBox="1">
            <a:spLocks noGrp="1"/>
          </p:cNvSpPr>
          <p:nvPr>
            <p:ph type="body" idx="1"/>
          </p:nvPr>
        </p:nvSpPr>
        <p:spPr>
          <a:xfrm>
            <a:off x="222422" y="1615059"/>
            <a:ext cx="8769884" cy="351252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000"/>
              <a:buNone/>
            </a:pPr>
            <a:r>
              <a:rPr lang="en-US" sz="2000" i="1"/>
              <a:t>“Raising student achievement doesn’t happen one test at a time, whether that test is standardized or teacher made. Test results are always an incomplete picture of what’s happening in a classroom. Yet we continue to tweak instructional methods to raise test scores so that we can build and marvel at data sets that allow us to claim ”data-driven decision making”.</a:t>
            </a:r>
            <a:endParaRPr/>
          </a:p>
          <a:p>
            <a:pPr marL="0" lvl="0" indent="0" algn="l" rtl="0">
              <a:lnSpc>
                <a:spcPct val="100000"/>
              </a:lnSpc>
              <a:spcBef>
                <a:spcPts val="750"/>
              </a:spcBef>
              <a:spcAft>
                <a:spcPts val="0"/>
              </a:spcAft>
              <a:buSzPts val="2000"/>
              <a:buNone/>
            </a:pPr>
            <a:r>
              <a:rPr lang="en-US" sz="2000" i="1"/>
              <a:t>It is a logic model that ignores the most critical source of evidence – what students are actually learning. Gathering information about that learning should be everyone’s role, and turning that data into evidence by using it to improve student learning should be everyone’s most important work”.</a:t>
            </a:r>
            <a:endParaRPr/>
          </a:p>
          <a:p>
            <a:pPr marL="0" lvl="0" indent="0" algn="l" rtl="0">
              <a:lnSpc>
                <a:spcPct val="100000"/>
              </a:lnSpc>
              <a:spcBef>
                <a:spcPts val="750"/>
              </a:spcBef>
              <a:spcAft>
                <a:spcPts val="0"/>
              </a:spcAft>
              <a:buSzPts val="2000"/>
              <a:buNone/>
            </a:pPr>
            <a:r>
              <a:rPr lang="en-US" sz="2000" i="1"/>
              <a:t>Connie Moss and Susan Brookhart, Formative Classroom Walkthroughs, p99</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41"/>
          <p:cNvSpPr txBox="1">
            <a:spLocks noGrp="1"/>
          </p:cNvSpPr>
          <p:nvPr>
            <p:ph type="title"/>
          </p:nvPr>
        </p:nvSpPr>
        <p:spPr>
          <a:xfrm>
            <a:off x="457200" y="205979"/>
            <a:ext cx="8229600" cy="857250"/>
          </a:xfrm>
          <a:prstGeom prst="rect">
            <a:avLst/>
          </a:prstGeom>
          <a:solidFill>
            <a:srgbClr val="F2DADA"/>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300"/>
              <a:buFont typeface="Calibri"/>
              <a:buNone/>
            </a:pPr>
            <a:r>
              <a:rPr lang="en-US"/>
              <a:t>Underpinned by Beliefs</a:t>
            </a:r>
            <a:endParaRPr/>
          </a:p>
        </p:txBody>
      </p:sp>
      <p:sp>
        <p:nvSpPr>
          <p:cNvPr id="768" name="Google Shape;768;p41"/>
          <p:cNvSpPr txBox="1">
            <a:spLocks noGrp="1"/>
          </p:cNvSpPr>
          <p:nvPr>
            <p:ph type="body" idx="2"/>
          </p:nvPr>
        </p:nvSpPr>
        <p:spPr>
          <a:xfrm>
            <a:off x="457200" y="1458097"/>
            <a:ext cx="8229600" cy="147045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i="1"/>
              <a:t>What determines what students know and are able to do is not what the curriculum says they are supposed to do, or even what the teacher thinks he or she is asking the students to do.  </a:t>
            </a:r>
            <a:r>
              <a:rPr lang="en-US" sz="2400" i="1">
                <a:solidFill>
                  <a:srgbClr val="FF0000"/>
                </a:solidFill>
              </a:rPr>
              <a:t>What predicts performance is what students are actually doing</a:t>
            </a:r>
            <a:r>
              <a:rPr lang="en-US" sz="2400" i="1"/>
              <a:t>.</a:t>
            </a:r>
            <a:endParaRPr/>
          </a:p>
          <a:p>
            <a:pPr marL="257175" lvl="0" indent="-123825" algn="l" rtl="0">
              <a:lnSpc>
                <a:spcPct val="90000"/>
              </a:lnSpc>
              <a:spcBef>
                <a:spcPts val="420"/>
              </a:spcBef>
              <a:spcAft>
                <a:spcPts val="0"/>
              </a:spcAft>
              <a:buClr>
                <a:schemeClr val="dk1"/>
              </a:buClr>
              <a:buSzPts val="2100"/>
              <a:buNone/>
            </a:pPr>
            <a:endParaRPr/>
          </a:p>
        </p:txBody>
      </p:sp>
      <p:sp>
        <p:nvSpPr>
          <p:cNvPr id="769" name="Google Shape;769;p41"/>
          <p:cNvSpPr txBox="1"/>
          <p:nvPr/>
        </p:nvSpPr>
        <p:spPr>
          <a:xfrm>
            <a:off x="457200" y="3533265"/>
            <a:ext cx="8117357" cy="1354217"/>
          </a:xfrm>
          <a:prstGeom prst="rect">
            <a:avLst/>
          </a:prstGeom>
          <a:solidFill>
            <a:srgbClr val="D8D8D8"/>
          </a:solidFill>
          <a:ln w="53975" cap="flat" cmpd="thickThin">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2600"/>
              <a:buFont typeface="Arial"/>
              <a:buNone/>
            </a:pPr>
            <a:r>
              <a:rPr lang="en-US" sz="2600" b="1" i="1" u="none" strike="noStrike" cap="none">
                <a:solidFill>
                  <a:schemeClr val="dk1"/>
                </a:solidFill>
                <a:latin typeface="Calibri"/>
                <a:ea typeface="Calibri"/>
                <a:cs typeface="Calibri"/>
                <a:sym typeface="Calibri"/>
              </a:rPr>
              <a:t>If you can’t see it in the instructional core, it’s not there!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68">
                                            <p:txEl>
                                              <p:pRg st="0" end="0"/>
                                            </p:txEl>
                                          </p:spTgt>
                                        </p:tgtEl>
                                        <p:attrNameLst>
                                          <p:attrName>style.visibility</p:attrName>
                                        </p:attrNameLst>
                                      </p:cBhvr>
                                      <p:to>
                                        <p:strVal val="visible"/>
                                      </p:to>
                                    </p:set>
                                    <p:animEffect transition="in" filter="fade">
                                      <p:cBhvr>
                                        <p:cTn id="11" dur="80"/>
                                        <p:tgtEl>
                                          <p:spTgt spid="76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68">
                                            <p:txEl>
                                              <p:pRg st="1" end="1"/>
                                            </p:txEl>
                                          </p:spTgt>
                                        </p:tgtEl>
                                        <p:attrNameLst>
                                          <p:attrName>style.visibility</p:attrName>
                                        </p:attrNameLst>
                                      </p:cBhvr>
                                      <p:to>
                                        <p:strVal val="visible"/>
                                      </p:to>
                                    </p:set>
                                    <p:animEffect transition="in" filter="fade">
                                      <p:cBhvr>
                                        <p:cTn id="16" dur="80"/>
                                        <p:tgtEl>
                                          <p:spTgt spid="76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857"/>
        <p:cNvGrpSpPr/>
        <p:nvPr/>
      </p:nvGrpSpPr>
      <p:grpSpPr>
        <a:xfrm>
          <a:off x="0" y="0"/>
          <a:ext cx="0" cy="0"/>
          <a:chOff x="0" y="0"/>
          <a:chExt cx="0" cy="0"/>
        </a:xfrm>
      </p:grpSpPr>
      <p:sp>
        <p:nvSpPr>
          <p:cNvPr id="858" name="Google Shape;858;p52"/>
          <p:cNvSpPr txBox="1">
            <a:spLocks noGrp="1"/>
          </p:cNvSpPr>
          <p:nvPr>
            <p:ph type="title"/>
          </p:nvPr>
        </p:nvSpPr>
        <p:spPr>
          <a:xfrm>
            <a:off x="603504" y="1790058"/>
            <a:ext cx="3364992" cy="123444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274300" tIns="182875" rIns="274300" bIns="182875" anchor="ctr" anchorCtr="1">
            <a:normAutofit/>
          </a:bodyPr>
          <a:lstStyle/>
          <a:p>
            <a:pPr marL="0" lvl="0" indent="0" algn="ctr" rtl="0">
              <a:lnSpc>
                <a:spcPct val="90000"/>
              </a:lnSpc>
              <a:spcBef>
                <a:spcPts val="0"/>
              </a:spcBef>
              <a:spcAft>
                <a:spcPts val="0"/>
              </a:spcAft>
              <a:buClr>
                <a:srgbClr val="262626"/>
              </a:buClr>
              <a:buSzPts val="1900"/>
              <a:buFont typeface="Gill Sans"/>
              <a:buNone/>
            </a:pPr>
            <a:r>
              <a:rPr lang="en-US" sz="1900">
                <a:solidFill>
                  <a:srgbClr val="262626"/>
                </a:solidFill>
              </a:rPr>
              <a:t>MAKING RECOMMENDATIONS</a:t>
            </a:r>
            <a:endParaRPr/>
          </a:p>
        </p:txBody>
      </p:sp>
      <p:pic>
        <p:nvPicPr>
          <p:cNvPr id="859" name="Google Shape;859;p52" descr="A close up of text on a white background&#10;&#10;Description automatically generated"/>
          <p:cNvPicPr preferRelativeResize="0">
            <a:picLocks noGrp="1"/>
          </p:cNvPicPr>
          <p:nvPr>
            <p:ph type="body" idx="1"/>
          </p:nvPr>
        </p:nvPicPr>
        <p:blipFill rotWithShape="1">
          <a:blip r:embed="rId3">
            <a:alphaModFix/>
          </a:blip>
          <a:srcRect l="5741" r="6540"/>
          <a:stretch/>
        </p:blipFill>
        <p:spPr>
          <a:xfrm>
            <a:off x="4572000" y="10"/>
            <a:ext cx="4571999" cy="514349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3"/>
        <p:cNvGrpSpPr/>
        <p:nvPr/>
      </p:nvGrpSpPr>
      <p:grpSpPr>
        <a:xfrm>
          <a:off x="0" y="0"/>
          <a:ext cx="0" cy="0"/>
          <a:chOff x="0" y="0"/>
          <a:chExt cx="0" cy="0"/>
        </a:xfrm>
      </p:grpSpPr>
      <p:sp>
        <p:nvSpPr>
          <p:cNvPr id="424" name="Google Shape;424;p8"/>
          <p:cNvSpPr/>
          <p:nvPr/>
        </p:nvSpPr>
        <p:spPr>
          <a:xfrm>
            <a:off x="0" y="0"/>
            <a:ext cx="4561583"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25" name="Google Shape;425;p8"/>
          <p:cNvSpPr/>
          <p:nvPr/>
        </p:nvSpPr>
        <p:spPr>
          <a:xfrm>
            <a:off x="0" y="0"/>
            <a:ext cx="9143999" cy="5143500"/>
          </a:xfrm>
          <a:prstGeom prst="rect">
            <a:avLst/>
          </a:prstGeom>
          <a:gradFill>
            <a:gsLst>
              <a:gs pos="0">
                <a:srgbClr val="4173AF"/>
              </a:gs>
              <a:gs pos="25000">
                <a:srgbClr val="4173AF"/>
              </a:gs>
              <a:gs pos="94000">
                <a:srgbClr val="494429"/>
              </a:gs>
              <a:gs pos="100000">
                <a:srgbClr val="494429"/>
              </a:gs>
            </a:gsLst>
            <a:lin ang="4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26" name="Google Shape;426;p8"/>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427" name="Google Shape;427;p8"/>
          <p:cNvSpPr txBox="1">
            <a:spLocks noGrp="1"/>
          </p:cNvSpPr>
          <p:nvPr>
            <p:ph type="title"/>
          </p:nvPr>
        </p:nvSpPr>
        <p:spPr>
          <a:xfrm>
            <a:off x="480059" y="1540230"/>
            <a:ext cx="2751871" cy="207007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Calibri"/>
              <a:buNone/>
            </a:pPr>
            <a:r>
              <a:rPr lang="en-US" sz="4400">
                <a:solidFill>
                  <a:srgbClr val="FFFFFF"/>
                </a:solidFill>
                <a:latin typeface="Calibri"/>
                <a:ea typeface="Calibri"/>
                <a:cs typeface="Calibri"/>
                <a:sym typeface="Calibri"/>
              </a:rPr>
              <a:t>Sixth Principle</a:t>
            </a:r>
            <a:endParaRPr/>
          </a:p>
        </p:txBody>
      </p:sp>
      <p:sp>
        <p:nvSpPr>
          <p:cNvPr id="428" name="Google Shape;428;p8"/>
          <p:cNvSpPr txBox="1">
            <a:spLocks noGrp="1"/>
          </p:cNvSpPr>
          <p:nvPr>
            <p:ph type="body" idx="1"/>
          </p:nvPr>
        </p:nvSpPr>
        <p:spPr>
          <a:xfrm>
            <a:off x="4567930" y="601399"/>
            <a:ext cx="3979563" cy="392297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2400"/>
              <a:buNone/>
            </a:pPr>
            <a:r>
              <a:rPr lang="en-US" sz="2400" i="1">
                <a:solidFill>
                  <a:srgbClr val="000000"/>
                </a:solidFill>
              </a:rPr>
              <a:t>We learn to do the work by doing the work, </a:t>
            </a:r>
            <a:r>
              <a:rPr lang="en-US" sz="2400" i="1">
                <a:solidFill>
                  <a:srgbClr val="FF0000"/>
                </a:solidFill>
              </a:rPr>
              <a:t>not</a:t>
            </a:r>
            <a:r>
              <a:rPr lang="en-US" sz="2400" i="1">
                <a:solidFill>
                  <a:srgbClr val="000000"/>
                </a:solidFill>
              </a:rPr>
              <a:t> by telling other people to do the work, </a:t>
            </a:r>
            <a:r>
              <a:rPr lang="en-US" sz="2400" i="1">
                <a:solidFill>
                  <a:srgbClr val="FF0000"/>
                </a:solidFill>
              </a:rPr>
              <a:t>not </a:t>
            </a:r>
            <a:r>
              <a:rPr lang="en-US" sz="2400" i="1">
                <a:solidFill>
                  <a:srgbClr val="000000"/>
                </a:solidFill>
              </a:rPr>
              <a:t>by having done the work at some time in the past, and </a:t>
            </a:r>
            <a:r>
              <a:rPr lang="en-US" sz="2400" i="1">
                <a:solidFill>
                  <a:srgbClr val="FF0000"/>
                </a:solidFill>
              </a:rPr>
              <a:t>not </a:t>
            </a:r>
            <a:r>
              <a:rPr lang="en-US" sz="2400" i="1">
                <a:solidFill>
                  <a:srgbClr val="000000"/>
                </a:solidFill>
              </a:rPr>
              <a:t>by hiring experts who can act as proxies for our knowledge about how to do the work.</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2"/>
        <p:cNvGrpSpPr/>
        <p:nvPr/>
      </p:nvGrpSpPr>
      <p:grpSpPr>
        <a:xfrm>
          <a:off x="0" y="0"/>
          <a:ext cx="0" cy="0"/>
          <a:chOff x="0" y="0"/>
          <a:chExt cx="0" cy="0"/>
        </a:xfrm>
      </p:grpSpPr>
      <p:sp>
        <p:nvSpPr>
          <p:cNvPr id="433" name="Google Shape;433;p9"/>
          <p:cNvSpPr/>
          <p:nvPr/>
        </p:nvSpPr>
        <p:spPr>
          <a:xfrm>
            <a:off x="0" y="0"/>
            <a:ext cx="9144000" cy="51435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34" name="Google Shape;434;p9"/>
          <p:cNvSpPr/>
          <p:nvPr/>
        </p:nvSpPr>
        <p:spPr>
          <a:xfrm>
            <a:off x="0" y="1321550"/>
            <a:ext cx="9144312" cy="3821950"/>
          </a:xfrm>
          <a:custGeom>
            <a:avLst/>
            <a:gdLst/>
            <a:ahLst/>
            <a:cxnLst/>
            <a:rect l="l" t="t" r="r" b="b"/>
            <a:pathLst>
              <a:path w="12192417" h="5095933" extrusionOk="0">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solidFill>
            <a:schemeClr val="lt1"/>
          </a:solidFill>
          <a:ln>
            <a:noFill/>
          </a:ln>
        </p:spPr>
      </p:sp>
      <p:sp>
        <p:nvSpPr>
          <p:cNvPr id="435" name="Google Shape;435;p9"/>
          <p:cNvSpPr txBox="1">
            <a:spLocks noGrp="1"/>
          </p:cNvSpPr>
          <p:nvPr>
            <p:ph type="title"/>
          </p:nvPr>
        </p:nvSpPr>
        <p:spPr>
          <a:xfrm>
            <a:off x="720737" y="373607"/>
            <a:ext cx="7702210" cy="95917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100"/>
              <a:buFont typeface="Calibri"/>
              <a:buNone/>
            </a:pPr>
            <a:r>
              <a:rPr lang="en-US" sz="3100">
                <a:solidFill>
                  <a:schemeClr val="lt1"/>
                </a:solidFill>
                <a:latin typeface="Calibri"/>
                <a:ea typeface="Calibri"/>
                <a:cs typeface="Calibri"/>
                <a:sym typeface="Calibri"/>
              </a:rPr>
              <a:t>Our knowledge of instruction builds over time</a:t>
            </a:r>
            <a:endParaRPr/>
          </a:p>
        </p:txBody>
      </p:sp>
      <p:pic>
        <p:nvPicPr>
          <p:cNvPr id="436" name="Google Shape;436;p9" descr="A picture containing wheel, transport&#10;&#10;Description automatically generated"/>
          <p:cNvPicPr preferRelativeResize="0">
            <a:picLocks noGrp="1"/>
          </p:cNvPicPr>
          <p:nvPr>
            <p:ph type="body" idx="1"/>
          </p:nvPr>
        </p:nvPicPr>
        <p:blipFill rotWithShape="1">
          <a:blip r:embed="rId3">
            <a:alphaModFix/>
          </a:blip>
          <a:srcRect/>
          <a:stretch/>
        </p:blipFill>
        <p:spPr>
          <a:xfrm>
            <a:off x="800873" y="2242152"/>
            <a:ext cx="2169487" cy="1952539"/>
          </a:xfrm>
          <a:prstGeom prst="rect">
            <a:avLst/>
          </a:prstGeom>
          <a:noFill/>
          <a:ln>
            <a:noFill/>
          </a:ln>
        </p:spPr>
      </p:pic>
      <p:sp>
        <p:nvSpPr>
          <p:cNvPr id="437" name="Google Shape;437;p9"/>
          <p:cNvSpPr txBox="1">
            <a:spLocks noGrp="1"/>
          </p:cNvSpPr>
          <p:nvPr>
            <p:ph type="body" idx="2"/>
          </p:nvPr>
        </p:nvSpPr>
        <p:spPr>
          <a:xfrm>
            <a:off x="3113904" y="1853514"/>
            <a:ext cx="5659394" cy="291637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200"/>
              <a:buChar char="•"/>
            </a:pPr>
            <a:r>
              <a:rPr lang="en-US" sz="2200"/>
              <a:t>In IR we build a common language of instructional practice. Our knowledge and understanding builds over time.</a:t>
            </a:r>
            <a:endParaRPr/>
          </a:p>
          <a:p>
            <a:pPr marL="0" lvl="0" indent="0" algn="l" rtl="0">
              <a:lnSpc>
                <a:spcPct val="90000"/>
              </a:lnSpc>
              <a:spcBef>
                <a:spcPts val="440"/>
              </a:spcBef>
              <a:spcAft>
                <a:spcPts val="0"/>
              </a:spcAft>
              <a:buClr>
                <a:schemeClr val="dk1"/>
              </a:buClr>
              <a:buSzPts val="2200"/>
              <a:buChar char="•"/>
            </a:pPr>
            <a:r>
              <a:rPr lang="en-US" sz="2200"/>
              <a:t>Within and between schools we build a culture of inquiring and learning at a deep level.</a:t>
            </a:r>
            <a:endParaRPr/>
          </a:p>
          <a:p>
            <a:pPr marL="0" lvl="0" indent="0" algn="l" rtl="0">
              <a:lnSpc>
                <a:spcPct val="90000"/>
              </a:lnSpc>
              <a:spcBef>
                <a:spcPts val="440"/>
              </a:spcBef>
              <a:spcAft>
                <a:spcPts val="0"/>
              </a:spcAft>
              <a:buClr>
                <a:schemeClr val="dk1"/>
              </a:buClr>
              <a:buSzPts val="2200"/>
              <a:buChar char="•"/>
            </a:pPr>
            <a:r>
              <a:rPr lang="en-US" sz="2200"/>
              <a:t>As a network we support leaders and teachers develop their practice by focusing attention on the knowledge and skill needed for both teaching and leading.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pic>
        <p:nvPicPr>
          <p:cNvPr id="442" name="Google Shape;442;p10"/>
          <p:cNvPicPr preferRelativeResize="0">
            <a:picLocks noGrp="1"/>
          </p:cNvPicPr>
          <p:nvPr>
            <p:ph type="body" idx="1"/>
          </p:nvPr>
        </p:nvPicPr>
        <p:blipFill rotWithShape="1">
          <a:blip r:embed="rId3">
            <a:alphaModFix/>
          </a:blip>
          <a:srcRect t="16847" b="7902"/>
          <a:stretch/>
        </p:blipFill>
        <p:spPr>
          <a:xfrm>
            <a:off x="20" y="10"/>
            <a:ext cx="9143980" cy="5143490"/>
          </a:xfrm>
          <a:prstGeom prst="rect">
            <a:avLst/>
          </a:prstGeom>
          <a:noFill/>
          <a:ln>
            <a:noFill/>
          </a:ln>
        </p:spPr>
      </p:pic>
      <p:sp>
        <p:nvSpPr>
          <p:cNvPr id="443" name="Google Shape;443;p10"/>
          <p:cNvSpPr txBox="1">
            <a:spLocks noGrp="1"/>
          </p:cNvSpPr>
          <p:nvPr>
            <p:ph type="title"/>
          </p:nvPr>
        </p:nvSpPr>
        <p:spPr>
          <a:xfrm>
            <a:off x="1200150" y="1790058"/>
            <a:ext cx="6743700" cy="1234440"/>
          </a:xfrm>
          <a:prstGeom prst="rect">
            <a:avLst/>
          </a:prstGeom>
          <a:solidFill>
            <a:schemeClr val="lt1">
              <a:alpha val="60000"/>
            </a:schemeClr>
          </a:solidFill>
          <a:ln w="9525" cap="flat" cmpd="sng">
            <a:solidFill>
              <a:schemeClr val="dk1"/>
            </a:solidFill>
            <a:prstDash val="solid"/>
            <a:round/>
            <a:headEnd type="none" w="sm" len="sm"/>
            <a:tailEnd type="none" w="sm" len="sm"/>
          </a:ln>
        </p:spPr>
        <p:txBody>
          <a:bodyPr spcFirstLastPara="1" wrap="square" lIns="274300" tIns="182875" rIns="274300" bIns="182875" anchor="ctr" anchorCtr="1">
            <a:normAutofit fontScale="90000"/>
          </a:bodyPr>
          <a:lstStyle/>
          <a:p>
            <a:pPr marL="0" lvl="0" indent="0" algn="ctr" rtl="0">
              <a:lnSpc>
                <a:spcPct val="100000"/>
              </a:lnSpc>
              <a:spcBef>
                <a:spcPts val="0"/>
              </a:spcBef>
              <a:spcAft>
                <a:spcPts val="0"/>
              </a:spcAft>
              <a:buClr>
                <a:schemeClr val="dk1"/>
              </a:buClr>
              <a:buSzPts val="3420"/>
              <a:buFont typeface="Calibri"/>
              <a:buNone/>
            </a:pPr>
            <a:r>
              <a:rPr lang="en-US" sz="3420">
                <a:solidFill>
                  <a:schemeClr val="dk1"/>
                </a:solidFill>
              </a:rPr>
              <a:t>TODAY’S LEARNING/ LEARNING CHALLENGE</a:t>
            </a:r>
            <a:endParaRPr/>
          </a:p>
        </p:txBody>
      </p:sp>
      <p:sp>
        <p:nvSpPr>
          <p:cNvPr id="444" name="Google Shape;444;p10"/>
          <p:cNvSpPr txBox="1"/>
          <p:nvPr/>
        </p:nvSpPr>
        <p:spPr>
          <a:xfrm>
            <a:off x="6686276" y="4943445"/>
            <a:ext cx="2457724" cy="200055"/>
          </a:xfrm>
          <a:prstGeom prst="rect">
            <a:avLst/>
          </a:prstGeom>
          <a:solidFill>
            <a:srgbClr val="000000"/>
          </a:solid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700"/>
              <a:buFont typeface="Arial"/>
              <a:buNone/>
            </a:pPr>
            <a:r>
              <a:rPr lang="en-US" sz="700" b="0" i="0" u="sng" strike="noStrike" cap="none">
                <a:solidFill>
                  <a:srgbClr val="FFFFFF"/>
                </a:solidFill>
                <a:latin typeface="Calibri"/>
                <a:ea typeface="Calibri"/>
                <a:cs typeface="Calibri"/>
                <a:sym typeface="Calibri"/>
                <a:hlinkClick r:id="rId4"/>
              </a:rPr>
              <a:t>This Photo</a:t>
            </a:r>
            <a:r>
              <a:rPr lang="en-US" sz="700" b="0" i="0" u="none" strike="noStrike" cap="none">
                <a:solidFill>
                  <a:srgbClr val="FFFFFF"/>
                </a:solidFill>
                <a:latin typeface="Calibri"/>
                <a:ea typeface="Calibri"/>
                <a:cs typeface="Calibri"/>
                <a:sym typeface="Calibri"/>
              </a:rPr>
              <a:t> by Unknown Author is licensed under </a:t>
            </a:r>
            <a:r>
              <a:rPr lang="en-US" sz="700" b="0" i="0" u="sng" strike="noStrike" cap="none">
                <a:solidFill>
                  <a:srgbClr val="FFFFFF"/>
                </a:solidFill>
                <a:latin typeface="Calibri"/>
                <a:ea typeface="Calibri"/>
                <a:cs typeface="Calibri"/>
                <a:sym typeface="Calibri"/>
                <a:hlinkClick r:id="rId5"/>
              </a:rPr>
              <a:t>CC BY-ND</a:t>
            </a:r>
            <a:endParaRPr sz="700" b="0" i="0" u="none" strike="noStrike" cap="none">
              <a:solidFill>
                <a:srgbClr val="FFFFFF"/>
              </a:solidFill>
              <a:latin typeface="Calibri"/>
              <a:ea typeface="Calibri"/>
              <a:cs typeface="Calibri"/>
              <a:sym typeface="Calibri"/>
            </a:endParaRPr>
          </a:p>
        </p:txBody>
      </p:sp>
      <p:sp>
        <p:nvSpPr>
          <p:cNvPr id="445" name="Google Shape;445;p10"/>
          <p:cNvSpPr txBox="1"/>
          <p:nvPr/>
        </p:nvSpPr>
        <p:spPr>
          <a:xfrm>
            <a:off x="1558496" y="3472249"/>
            <a:ext cx="5929699" cy="830997"/>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1" u="none" strike="noStrike" cap="none">
                <a:solidFill>
                  <a:schemeClr val="dk1"/>
                </a:solidFill>
                <a:latin typeface="Calibri"/>
                <a:ea typeface="Calibri"/>
                <a:cs typeface="Calibri"/>
                <a:sym typeface="Calibri"/>
              </a:rPr>
              <a:t>“We’ve got to think it through, get into the complexity &amp; really work together”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49"/>
        <p:cNvGrpSpPr/>
        <p:nvPr/>
      </p:nvGrpSpPr>
      <p:grpSpPr>
        <a:xfrm>
          <a:off x="0" y="0"/>
          <a:ext cx="0" cy="0"/>
          <a:chOff x="0" y="0"/>
          <a:chExt cx="0" cy="0"/>
        </a:xfrm>
      </p:grpSpPr>
      <p:sp>
        <p:nvSpPr>
          <p:cNvPr id="450" name="Google Shape;450;p11"/>
          <p:cNvSpPr txBox="1">
            <a:spLocks noGrp="1"/>
          </p:cNvSpPr>
          <p:nvPr>
            <p:ph type="title"/>
          </p:nvPr>
        </p:nvSpPr>
        <p:spPr>
          <a:xfrm>
            <a:off x="480059" y="480059"/>
            <a:ext cx="2551898" cy="3954181"/>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262626"/>
              </a:buClr>
              <a:buSzPts val="2100"/>
              <a:buFont typeface="Gill Sans"/>
              <a:buNone/>
            </a:pPr>
            <a:r>
              <a:rPr lang="en-US" sz="2100"/>
              <a:t>PLANNING WITH THE END IN MIND</a:t>
            </a:r>
            <a:br>
              <a:rPr lang="en-US" sz="2100"/>
            </a:br>
            <a:br>
              <a:rPr lang="en-US" sz="2100"/>
            </a:br>
            <a:r>
              <a:rPr lang="en-US" sz="2100"/>
              <a:t> </a:t>
            </a:r>
            <a:endParaRPr/>
          </a:p>
        </p:txBody>
      </p:sp>
      <p:sp>
        <p:nvSpPr>
          <p:cNvPr id="451" name="Google Shape;451;p11"/>
          <p:cNvSpPr txBox="1">
            <a:spLocks noGrp="1"/>
          </p:cNvSpPr>
          <p:nvPr>
            <p:ph type="body" idx="1"/>
          </p:nvPr>
        </p:nvSpPr>
        <p:spPr>
          <a:xfrm>
            <a:off x="3298026" y="480059"/>
            <a:ext cx="5845973" cy="2219366"/>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000"/>
              <a:buNone/>
            </a:pPr>
            <a:r>
              <a:rPr lang="en-US" sz="2000"/>
              <a:t>You will gain a deep understanding of the qualities of a “worthwhile lesson” and a “performance of understanding”;   be able to apply this understanding to create worthwhile lessons and tasks across KLAs;   and be able to support and guide others to do the same. </a:t>
            </a:r>
            <a:endParaRPr/>
          </a:p>
        </p:txBody>
      </p:sp>
      <p:sp>
        <p:nvSpPr>
          <p:cNvPr id="452" name="Google Shape;452;p11"/>
          <p:cNvSpPr/>
          <p:nvPr/>
        </p:nvSpPr>
        <p:spPr>
          <a:xfrm>
            <a:off x="3504167" y="2866644"/>
            <a:ext cx="5162213" cy="1551351"/>
          </a:xfrm>
          <a:prstGeom prst="rect">
            <a:avLst/>
          </a:prstGeom>
          <a:noFill/>
          <a:ln w="31750" cap="sq"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453" name="Google Shape;453;p11"/>
          <p:cNvSpPr/>
          <p:nvPr/>
        </p:nvSpPr>
        <p:spPr>
          <a:xfrm>
            <a:off x="3564958" y="2929087"/>
            <a:ext cx="5040630" cy="1426464"/>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pic>
        <p:nvPicPr>
          <p:cNvPr id="454" name="Google Shape;454;p11" descr="A rainbow over water&#10;&#10;Description automatically generated"/>
          <p:cNvPicPr preferRelativeResize="0"/>
          <p:nvPr/>
        </p:nvPicPr>
        <p:blipFill rotWithShape="1">
          <a:blip r:embed="rId3">
            <a:alphaModFix/>
          </a:blip>
          <a:srcRect/>
          <a:stretch/>
        </p:blipFill>
        <p:spPr>
          <a:xfrm>
            <a:off x="3088800" y="2571750"/>
            <a:ext cx="6046782" cy="17838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pic>
        <p:nvPicPr>
          <p:cNvPr id="461" name="Google Shape;461;g73cfc90f82_0_0"/>
          <p:cNvPicPr preferRelativeResize="0"/>
          <p:nvPr/>
        </p:nvPicPr>
        <p:blipFill rotWithShape="1">
          <a:blip r:embed="rId3">
            <a:alphaModFix/>
          </a:blip>
          <a:srcRect/>
          <a:stretch/>
        </p:blipFill>
        <p:spPr>
          <a:xfrm>
            <a:off x="3625795" y="152400"/>
            <a:ext cx="5461805" cy="4947825"/>
          </a:xfrm>
          <a:prstGeom prst="rect">
            <a:avLst/>
          </a:prstGeom>
          <a:noFill/>
          <a:ln>
            <a:noFill/>
          </a:ln>
        </p:spPr>
      </p:pic>
      <p:sp>
        <p:nvSpPr>
          <p:cNvPr id="462" name="Google Shape;462;g73cfc90f82_0_0"/>
          <p:cNvSpPr txBox="1"/>
          <p:nvPr/>
        </p:nvSpPr>
        <p:spPr>
          <a:xfrm>
            <a:off x="125849" y="748125"/>
            <a:ext cx="3181893" cy="3351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endParaRPr sz="3000" b="1" i="0" u="none" strike="noStrike" cap="none" dirty="0">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dirty="0">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3000"/>
              <a:buFont typeface="Arial"/>
              <a:buNone/>
            </a:pPr>
            <a:r>
              <a:rPr lang="en-US" sz="3000" b="1" i="0" u="none" strike="noStrike" cap="none" dirty="0">
                <a:solidFill>
                  <a:srgbClr val="000000"/>
                </a:solidFill>
                <a:latin typeface="Gill Sans"/>
                <a:ea typeface="Gill Sans"/>
                <a:cs typeface="Gill Sans"/>
                <a:sym typeface="Gill Sans"/>
              </a:rPr>
              <a:t>WHY IS THIS IMPORTANT?</a:t>
            </a:r>
          </a:p>
          <a:p>
            <a:pPr marL="0" marR="0" lvl="0" indent="0" algn="l" rtl="0">
              <a:lnSpc>
                <a:spcPct val="100000"/>
              </a:lnSpc>
              <a:spcBef>
                <a:spcPts val="0"/>
              </a:spcBef>
              <a:spcAft>
                <a:spcPts val="0"/>
              </a:spcAft>
              <a:buClr>
                <a:srgbClr val="000000"/>
              </a:buClr>
              <a:buSzPts val="3000"/>
              <a:buFont typeface="Arial"/>
              <a:buNone/>
            </a:pPr>
            <a:endParaRPr lang="en-US" sz="3000" b="1" dirty="0">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3000"/>
              <a:buFont typeface="Arial"/>
              <a:buNone/>
            </a:pPr>
            <a:r>
              <a:rPr lang="en-US" sz="2400" b="1" i="0" u="none" strike="noStrike" cap="none" dirty="0">
                <a:solidFill>
                  <a:srgbClr val="000000"/>
                </a:solidFill>
                <a:latin typeface="Gill Sans"/>
                <a:ea typeface="Gill Sans"/>
                <a:cs typeface="Gill Sans"/>
                <a:sym typeface="Gill Sans"/>
              </a:rPr>
              <a:t>What did you say?</a:t>
            </a:r>
            <a:endParaRPr sz="2400" b="1" i="0" u="none" strike="noStrike" cap="none" dirty="0">
              <a:solidFill>
                <a:srgbClr val="000000"/>
              </a:solidFill>
              <a:latin typeface="Gill Sans"/>
              <a:ea typeface="Gill Sans"/>
              <a:cs typeface="Gill Sans"/>
              <a:sym typeface="Gill Sans"/>
            </a:endParaRPr>
          </a:p>
        </p:txBody>
      </p:sp>
    </p:spTree>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rcel">
  <a:themeElements>
    <a:clrScheme name="Parcel">
      <a:dk1>
        <a:srgbClr val="000000"/>
      </a:dk1>
      <a:lt1>
        <a:srgbClr val="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TotalTime>
  <Words>2396</Words>
  <Application>Microsoft Macintosh PowerPoint</Application>
  <PresentationFormat>On-screen Show (16:9)</PresentationFormat>
  <Paragraphs>221</Paragraphs>
  <Slides>46</Slides>
  <Notes>44</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46</vt:i4>
      </vt:variant>
    </vt:vector>
  </HeadingPairs>
  <TitlesOfParts>
    <vt:vector size="54" baseType="lpstr">
      <vt:lpstr>Arial</vt:lpstr>
      <vt:lpstr>Calibri</vt:lpstr>
      <vt:lpstr>Courier New</vt:lpstr>
      <vt:lpstr>Gill Sans</vt:lpstr>
      <vt:lpstr>Parcel</vt:lpstr>
      <vt:lpstr>Parcel</vt:lpstr>
      <vt:lpstr>Office Theme</vt:lpstr>
      <vt:lpstr>1_Parcel</vt:lpstr>
      <vt:lpstr>CONNECT COLLABORATE GROW INSTRUCTIONAL ROUNDS NETWORK</vt:lpstr>
      <vt:lpstr>INTRODUCTION TO THORNLEIGH WEST’S PROBLEM OF PRACTICE</vt:lpstr>
      <vt:lpstr>PROBLEM OF PRACTICE</vt:lpstr>
      <vt:lpstr>EACH ROUND FOLLOWS A SET FORMAT</vt:lpstr>
      <vt:lpstr>Sixth Principle</vt:lpstr>
      <vt:lpstr>Our knowledge of instruction builds over time</vt:lpstr>
      <vt:lpstr>TODAY’S LEARNING/ LEARNING CHALLENGE</vt:lpstr>
      <vt:lpstr>PLANNING WITH THE END IN MIND   </vt:lpstr>
      <vt:lpstr>PowerPoint Presentation</vt:lpstr>
      <vt:lpstr>PowerPoint Presentation</vt:lpstr>
      <vt:lpstr>IMPORTANT CURRICULAR CONTENT “ESSENTIAL QUESTIONS”</vt:lpstr>
      <vt:lpstr>THE IMPORTANCE OF ESSENTIAL UNDERSTANDING</vt:lpstr>
      <vt:lpstr>IMPORTANT CURRICULAR CONTENT NSW CURRICULUM REVIEW</vt:lpstr>
      <vt:lpstr>IMPORTANT CURRICULAR CONTENT</vt:lpstr>
      <vt:lpstr>IMPORTANT CURRICULAR CONTENT</vt:lpstr>
      <vt:lpstr>WORTHWHILE LESSON THREE-LEGGED STOOL</vt:lpstr>
      <vt:lpstr>THE THREE SOURCES</vt:lpstr>
      <vt:lpstr>QUOTES</vt:lpstr>
      <vt:lpstr>FROM OUR LAST ROUND: PERFORMANCE OF UNDERSTANDING</vt:lpstr>
      <vt:lpstr>PowerPoint Presentation</vt:lpstr>
      <vt:lpstr>DEVELOPING YOUR LESSONS</vt:lpstr>
      <vt:lpstr>LEARNING INTENTION &amp; SUCCESS CRITERIA</vt:lpstr>
      <vt:lpstr>LEARNING TARGET/ INTENTIONS/ SUCCESS CRITERIA</vt:lpstr>
      <vt:lpstr>CONSIDER THE WHOLE LEARNING TARGET</vt:lpstr>
      <vt:lpstr>FOCUS: LEARNING TARGET</vt:lpstr>
      <vt:lpstr>THE FOUR-COLUMN LEARNING TARGET FRAMEWORK FOR LESSON PLANNING</vt:lpstr>
      <vt:lpstr>ADD OR REFINE THE LEARNING TARGET FOR YOUR LESSON</vt:lpstr>
      <vt:lpstr>FOCUS: CHALLENGE</vt:lpstr>
      <vt:lpstr>PROBLEM OF PRACTICE</vt:lpstr>
      <vt:lpstr>LEARNING INTENTION</vt:lpstr>
      <vt:lpstr>SUCCESS CRITERIA</vt:lpstr>
      <vt:lpstr>PERFORMANCE OF UNDERSTANDING</vt:lpstr>
      <vt:lpstr>PowerPoint Presentation</vt:lpstr>
      <vt:lpstr>PowerPoint Presentation</vt:lpstr>
      <vt:lpstr>FOCUS: PERFORMANCE OF UNDERSTANDING</vt:lpstr>
      <vt:lpstr>LEARNING TARGET</vt:lpstr>
      <vt:lpstr>SUCCESS CRITERIA</vt:lpstr>
      <vt:lpstr>How will we cater for individual differences?</vt:lpstr>
      <vt:lpstr>PowerPoint Presentation</vt:lpstr>
      <vt:lpstr>PowerPoint Presentation</vt:lpstr>
      <vt:lpstr>PowerPoint Presentation</vt:lpstr>
      <vt:lpstr>Performance of Understanding</vt:lpstr>
      <vt:lpstr>DATA</vt:lpstr>
      <vt:lpstr>DATA THAT MATTERS</vt:lpstr>
      <vt:lpstr>Underpinned by Beliefs</vt:lpstr>
      <vt:lpstr>MAKING RECOMMENDATIONS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 COLLABORATE GROW INSTRUCTIONAL ROUNDS NETWORK</dc:title>
  <dc:creator>Barbara Reynolds</dc:creator>
  <cp:lastModifiedBy>Barbara Reynolds</cp:lastModifiedBy>
  <cp:revision>16</cp:revision>
  <dcterms:created xsi:type="dcterms:W3CDTF">2019-11-03T00:55:00Z</dcterms:created>
  <dcterms:modified xsi:type="dcterms:W3CDTF">2019-11-08T00:40:14Z</dcterms:modified>
</cp:coreProperties>
</file>